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slideLayouts/slideLayout15.xml" ContentType="application/vnd.openxmlformats-officedocument.presentationml.slideLayout+xml"/>
  <Override PartName="/ppt/theme/theme3.xml" ContentType="application/vnd.openxmlformats-officedocument.theme+xml"/>
  <Override PartName="/ppt/tags/tag8.xml" ContentType="application/vnd.openxmlformats-officedocument.presentationml.tags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4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5.xml" ContentType="application/vnd.openxmlformats-officedocument.theme+xml"/>
  <Override PartName="/ppt/tags/tag9.xml" ContentType="application/vnd.openxmlformats-officedocument.presentationml.tags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6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7.xml" ContentType="application/vnd.openxmlformats-officedocument.them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heme/theme8.xml" ContentType="application/vnd.openxmlformats-officedocument.theme+xml"/>
  <Override PartName="/ppt/theme/theme9.xml" ContentType="application/vnd.openxmlformats-officedocument.them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notesSlides/notesSlide1.xml" ContentType="application/vnd.openxmlformats-officedocument.presentationml.notesSlid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notesSlides/notesSlide2.xml" ContentType="application/vnd.openxmlformats-officedocument.presentationml.notesSlide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notesSlides/notesSlide3.xml" ContentType="application/vnd.openxmlformats-officedocument.presentationml.notesSlide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  <p:sldMasterId id="2147483677" r:id="rId5"/>
    <p:sldMasterId id="2147483695" r:id="rId6"/>
    <p:sldMasterId id="2147483707" r:id="rId7"/>
    <p:sldMasterId id="2147483745" r:id="rId8"/>
    <p:sldMasterId id="2147483734" r:id="rId9"/>
    <p:sldMasterId id="2147483750" r:id="rId10"/>
  </p:sldMasterIdLst>
  <p:notesMasterIdLst>
    <p:notesMasterId r:id="rId17"/>
  </p:notesMasterIdLst>
  <p:handoutMasterIdLst>
    <p:handoutMasterId r:id="rId18"/>
  </p:handoutMasterIdLst>
  <p:sldIdLst>
    <p:sldId id="257" r:id="rId11"/>
    <p:sldId id="341" r:id="rId12"/>
    <p:sldId id="375" r:id="rId13"/>
    <p:sldId id="373" r:id="rId14"/>
    <p:sldId id="374" r:id="rId15"/>
    <p:sldId id="262" r:id="rId16"/>
  </p:sldIdLst>
  <p:sldSz cx="12192000" cy="6858000"/>
  <p:notesSz cx="6797675" cy="9926638"/>
  <p:custDataLst>
    <p:tags r:id="rId19"/>
  </p:custDataLst>
  <p:defaultTextStyle>
    <a:defPPr>
      <a:defRPr lang="da-D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ACCD5"/>
    <a:srgbClr val="80AE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073A0DAA-6AF3-43AB-8588-CEC1D06C72B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929F9F4-4A8F-4326-A1B4-22849713DDAB}" styleName="Mørkt layout 1 - Markering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FECB4D8-DB02-4DC6-A0A2-4F2EBAE1DC90}" styleName="Mellemlayout 1 - Markering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F2DE63D5-997A-4646-A377-4702673A728D}" styleName="Lyst layout 2 - Markering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EB344D84-9AFB-497E-A393-DC336BA19D2E}" styleName="Mellemlayout 3 - Markering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71" autoAdjust="0"/>
    <p:restoredTop sz="90143" autoAdjust="0"/>
  </p:normalViewPr>
  <p:slideViewPr>
    <p:cSldViewPr snapToGrid="0" snapToObjects="1">
      <p:cViewPr varScale="1">
        <p:scale>
          <a:sx n="137" d="100"/>
          <a:sy n="137" d="100"/>
        </p:scale>
        <p:origin x="1224" y="12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 showGuides="1">
      <p:cViewPr varScale="1">
        <p:scale>
          <a:sx n="60" d="100"/>
          <a:sy n="60" d="100"/>
        </p:scale>
        <p:origin x="3187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tags" Target="tags/tag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idehoved 1">
            <a:extLst>
              <a:ext uri="{FF2B5EF4-FFF2-40B4-BE49-F238E27FC236}">
                <a16:creationId xmlns:a16="http://schemas.microsoft.com/office/drawing/2014/main" id="{9E35A5F4-6EC7-8848-A031-B57FE563C16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Pladsholder til dato 2">
            <a:extLst>
              <a:ext uri="{FF2B5EF4-FFF2-40B4-BE49-F238E27FC236}">
                <a16:creationId xmlns:a16="http://schemas.microsoft.com/office/drawing/2014/main" id="{DF135E3A-EB87-8240-8865-811B4CFEF61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67EA4C-B4F0-B845-90E0-8EEEFE39409D}" type="datetimeFigureOut">
              <a:rPr lang="en-GB" smtClean="0"/>
              <a:t>30/04/2026</a:t>
            </a:fld>
            <a:endParaRPr lang="en-GB" dirty="0"/>
          </a:p>
        </p:txBody>
      </p:sp>
      <p:sp>
        <p:nvSpPr>
          <p:cNvPr id="4" name="Pladsholder til sidefod 3">
            <a:extLst>
              <a:ext uri="{FF2B5EF4-FFF2-40B4-BE49-F238E27FC236}">
                <a16:creationId xmlns:a16="http://schemas.microsoft.com/office/drawing/2014/main" id="{BC35726D-4AE3-304E-BDC9-5F9DAFDB497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Pladsholder til slidenummer 4">
            <a:extLst>
              <a:ext uri="{FF2B5EF4-FFF2-40B4-BE49-F238E27FC236}">
                <a16:creationId xmlns:a16="http://schemas.microsoft.com/office/drawing/2014/main" id="{E10C2763-C4D9-E145-8CE4-60EDB3AFDD2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C8E6AD-1B14-4049-BAF1-93EB13CB46CE}" type="slidenum">
              <a:rPr lang="en-GB" smtClean="0"/>
              <a:t>‹nr.›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4543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idehove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Pladsholder til dato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170E69-F454-044F-8253-34B6B3C497B5}" type="datetimeFigureOut">
              <a:rPr lang="en-GB" smtClean="0"/>
              <a:t>30/04/2026</a:t>
            </a:fld>
            <a:endParaRPr lang="en-GB" dirty="0"/>
          </a:p>
        </p:txBody>
      </p:sp>
      <p:sp>
        <p:nvSpPr>
          <p:cNvPr id="4" name="Pladsholder til slidebillede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Pladsholder til not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a-DK"/>
              <a:t>Rediger typografien i masterens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GB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Pladsholder til slidenumm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4348F3-224C-C942-AF8C-1E00136CFF68}" type="slidenum">
              <a:rPr lang="en-GB" smtClean="0"/>
              <a:t>‹nr.›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6493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84348F3-224C-C942-AF8C-1E00136CFF68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98022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84348F3-224C-C942-AF8C-1E00136CFF68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603377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84348F3-224C-C942-AF8C-1E00136CFF68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97862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84348F3-224C-C942-AF8C-1E00136CFF68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56333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6" Type="http://schemas.openxmlformats.org/officeDocument/2006/relationships/image" Target="../media/image4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2.bin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7.xml"/><Relationship Id="rId4" Type="http://schemas.openxmlformats.org/officeDocument/2006/relationships/image" Target="../media/image1.emf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5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6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6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6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7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7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7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7.xml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8.bin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7.xml"/><Relationship Id="rId1" Type="http://schemas.openxmlformats.org/officeDocument/2006/relationships/tags" Target="../tags/tag13.xml"/><Relationship Id="rId4" Type="http://schemas.openxmlformats.org/officeDocument/2006/relationships/image" Target="../media/image1.emf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ont page - Logo whit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Billede 6">
            <a:extLst>
              <a:ext uri="{FF2B5EF4-FFF2-40B4-BE49-F238E27FC236}">
                <a16:creationId xmlns:a16="http://schemas.microsoft.com/office/drawing/2014/main" id="{B6DA7C2B-35B3-844E-8E9E-DE4C37B20A8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0989" y="2672064"/>
            <a:ext cx="8004561" cy="1513871"/>
          </a:xfrm>
          <a:prstGeom prst="rect">
            <a:avLst/>
          </a:prstGeom>
        </p:spPr>
      </p:pic>
      <p:sp>
        <p:nvSpPr>
          <p:cNvPr id="6" name="Undertitel 2">
            <a:extLst>
              <a:ext uri="{FF2B5EF4-FFF2-40B4-BE49-F238E27FC236}">
                <a16:creationId xmlns:a16="http://schemas.microsoft.com/office/drawing/2014/main" id="{10631718-DD31-B947-A2C1-959EA388A49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476379" y="6154360"/>
            <a:ext cx="6922905" cy="334223"/>
          </a:xfrm>
          <a:prstGeom prst="rect">
            <a:avLst/>
          </a:prstGeom>
        </p:spPr>
        <p:txBody>
          <a:bodyPr anchor="ctr" anchorCtr="0"/>
          <a:lstStyle>
            <a:lvl1pPr marL="0" indent="0" algn="l">
              <a:buNone/>
              <a:defRPr sz="1400" b="0" i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a-DK" dirty="0" err="1"/>
              <a:t>Insert</a:t>
            </a:r>
            <a:r>
              <a:rPr lang="da-DK" dirty="0"/>
              <a:t> </a:t>
            </a:r>
            <a:r>
              <a:rPr lang="da-DK" dirty="0" err="1"/>
              <a:t>subheadline</a:t>
            </a:r>
            <a:r>
              <a:rPr lang="da-DK" dirty="0"/>
              <a:t> </a:t>
            </a:r>
            <a:r>
              <a:rPr lang="da-DK" dirty="0" err="1"/>
              <a:t>here</a:t>
            </a:r>
            <a:endParaRPr lang="en-GB" dirty="0"/>
          </a:p>
        </p:txBody>
      </p:sp>
      <p:sp>
        <p:nvSpPr>
          <p:cNvPr id="9" name="Rektangel 8">
            <a:extLst>
              <a:ext uri="{FF2B5EF4-FFF2-40B4-BE49-F238E27FC236}">
                <a16:creationId xmlns:a16="http://schemas.microsoft.com/office/drawing/2014/main" id="{787C456C-0823-BA43-8C3A-63F096182AAC}"/>
              </a:ext>
            </a:extLst>
          </p:cNvPr>
          <p:cNvSpPr/>
          <p:nvPr userDrawn="1"/>
        </p:nvSpPr>
        <p:spPr>
          <a:xfrm>
            <a:off x="3683000" y="6228162"/>
            <a:ext cx="637200" cy="1866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343183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32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ont page - Logo blue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illede 5">
            <a:extLst>
              <a:ext uri="{FF2B5EF4-FFF2-40B4-BE49-F238E27FC236}">
                <a16:creationId xmlns:a16="http://schemas.microsoft.com/office/drawing/2014/main" id="{9202D328-0317-2E4C-9864-D98C57B3EBB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2000" y="2671200"/>
            <a:ext cx="8013703" cy="1515600"/>
          </a:xfrm>
          <a:prstGeom prst="rect">
            <a:avLst/>
          </a:prstGeom>
        </p:spPr>
      </p:pic>
      <p:sp>
        <p:nvSpPr>
          <p:cNvPr id="5" name="Undertitel 2">
            <a:extLst>
              <a:ext uri="{FF2B5EF4-FFF2-40B4-BE49-F238E27FC236}">
                <a16:creationId xmlns:a16="http://schemas.microsoft.com/office/drawing/2014/main" id="{200FA8DB-36A5-4447-A4E3-3D892503187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476379" y="6154360"/>
            <a:ext cx="6922905" cy="334223"/>
          </a:xfrm>
          <a:prstGeom prst="rect">
            <a:avLst/>
          </a:prstGeom>
        </p:spPr>
        <p:txBody>
          <a:bodyPr anchor="ctr" anchorCtr="0"/>
          <a:lstStyle>
            <a:lvl1pPr marL="0" indent="0" algn="l">
              <a:buNone/>
              <a:defRPr sz="140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a-DK" dirty="0" err="1"/>
              <a:t>Insert</a:t>
            </a:r>
            <a:r>
              <a:rPr lang="da-DK" dirty="0"/>
              <a:t> </a:t>
            </a:r>
            <a:r>
              <a:rPr lang="da-DK" dirty="0" err="1"/>
              <a:t>subheadline</a:t>
            </a:r>
            <a:r>
              <a:rPr lang="da-DK" dirty="0"/>
              <a:t> </a:t>
            </a:r>
            <a:r>
              <a:rPr lang="da-DK" dirty="0" err="1"/>
              <a:t>here</a:t>
            </a:r>
            <a:endParaRPr lang="en-GB" dirty="0"/>
          </a:p>
        </p:txBody>
      </p:sp>
      <p:sp>
        <p:nvSpPr>
          <p:cNvPr id="7" name="Rektangel 6">
            <a:extLst>
              <a:ext uri="{FF2B5EF4-FFF2-40B4-BE49-F238E27FC236}">
                <a16:creationId xmlns:a16="http://schemas.microsoft.com/office/drawing/2014/main" id="{E6955D5B-6EA5-EC46-9DCB-14174EA1AE7F}"/>
              </a:ext>
            </a:extLst>
          </p:cNvPr>
          <p:cNvSpPr/>
          <p:nvPr userDrawn="1"/>
        </p:nvSpPr>
        <p:spPr>
          <a:xfrm>
            <a:off x="3683000" y="6228162"/>
            <a:ext cx="637200" cy="1866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704999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320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ont page - Logo green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Billede 19">
            <a:extLst>
              <a:ext uri="{FF2B5EF4-FFF2-40B4-BE49-F238E27FC236}">
                <a16:creationId xmlns:a16="http://schemas.microsoft.com/office/drawing/2014/main" id="{69EF2480-80BF-9F4A-AF9D-10461C14651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0989" y="2672064"/>
            <a:ext cx="8004561" cy="1513871"/>
          </a:xfrm>
          <a:prstGeom prst="rect">
            <a:avLst/>
          </a:prstGeom>
        </p:spPr>
      </p:pic>
      <p:sp>
        <p:nvSpPr>
          <p:cNvPr id="7" name="Undertitel 2">
            <a:extLst>
              <a:ext uri="{FF2B5EF4-FFF2-40B4-BE49-F238E27FC236}">
                <a16:creationId xmlns:a16="http://schemas.microsoft.com/office/drawing/2014/main" id="{BEF06A6D-8355-C141-87AA-54DF1136587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476379" y="6154360"/>
            <a:ext cx="6922905" cy="334223"/>
          </a:xfrm>
          <a:prstGeom prst="rect">
            <a:avLst/>
          </a:prstGeom>
        </p:spPr>
        <p:txBody>
          <a:bodyPr anchor="ctr" anchorCtr="0"/>
          <a:lstStyle>
            <a:lvl1pPr marL="0" indent="0" algn="l">
              <a:buNone/>
              <a:defRPr sz="1400" b="0" i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a-DK" dirty="0" err="1"/>
              <a:t>Insert</a:t>
            </a:r>
            <a:r>
              <a:rPr lang="da-DK" dirty="0"/>
              <a:t> </a:t>
            </a:r>
            <a:r>
              <a:rPr lang="da-DK" dirty="0" err="1"/>
              <a:t>subheadline</a:t>
            </a:r>
            <a:r>
              <a:rPr lang="da-DK" dirty="0"/>
              <a:t> </a:t>
            </a:r>
            <a:r>
              <a:rPr lang="da-DK" dirty="0" err="1"/>
              <a:t>here</a:t>
            </a:r>
            <a:endParaRPr lang="en-GB" dirty="0"/>
          </a:p>
        </p:txBody>
      </p:sp>
      <p:sp>
        <p:nvSpPr>
          <p:cNvPr id="5" name="Rektangel 4">
            <a:extLst>
              <a:ext uri="{FF2B5EF4-FFF2-40B4-BE49-F238E27FC236}">
                <a16:creationId xmlns:a16="http://schemas.microsoft.com/office/drawing/2014/main" id="{C6758710-B2E4-D441-8CB7-6E277FFE8BE5}"/>
              </a:ext>
            </a:extLst>
          </p:cNvPr>
          <p:cNvSpPr/>
          <p:nvPr userDrawn="1"/>
        </p:nvSpPr>
        <p:spPr>
          <a:xfrm>
            <a:off x="3683000" y="6228162"/>
            <a:ext cx="637200" cy="1866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395300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32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ont page - Logo yellow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Billede 19">
            <a:extLst>
              <a:ext uri="{FF2B5EF4-FFF2-40B4-BE49-F238E27FC236}">
                <a16:creationId xmlns:a16="http://schemas.microsoft.com/office/drawing/2014/main" id="{69EF2480-80BF-9F4A-AF9D-10461C14651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0989" y="2672064"/>
            <a:ext cx="8004561" cy="1513871"/>
          </a:xfrm>
          <a:prstGeom prst="rect">
            <a:avLst/>
          </a:prstGeom>
        </p:spPr>
      </p:pic>
      <p:sp>
        <p:nvSpPr>
          <p:cNvPr id="5" name="Undertitel 2">
            <a:extLst>
              <a:ext uri="{FF2B5EF4-FFF2-40B4-BE49-F238E27FC236}">
                <a16:creationId xmlns:a16="http://schemas.microsoft.com/office/drawing/2014/main" id="{EF9FC228-5EBA-2A4F-B8F9-CC580BF0764A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476379" y="6154360"/>
            <a:ext cx="6922905" cy="334223"/>
          </a:xfrm>
          <a:prstGeom prst="rect">
            <a:avLst/>
          </a:prstGeom>
        </p:spPr>
        <p:txBody>
          <a:bodyPr anchor="ctr" anchorCtr="0"/>
          <a:lstStyle>
            <a:lvl1pPr marL="0" indent="0" algn="l">
              <a:buNone/>
              <a:defRPr sz="1400" b="0" i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a-DK" dirty="0" err="1"/>
              <a:t>Insert</a:t>
            </a:r>
            <a:r>
              <a:rPr lang="da-DK" dirty="0"/>
              <a:t> </a:t>
            </a:r>
            <a:r>
              <a:rPr lang="da-DK" dirty="0" err="1"/>
              <a:t>subheadline</a:t>
            </a:r>
            <a:r>
              <a:rPr lang="da-DK" dirty="0"/>
              <a:t> </a:t>
            </a:r>
            <a:r>
              <a:rPr lang="da-DK" dirty="0" err="1"/>
              <a:t>here</a:t>
            </a:r>
            <a:endParaRPr lang="en-GB" dirty="0"/>
          </a:p>
        </p:txBody>
      </p:sp>
      <p:sp>
        <p:nvSpPr>
          <p:cNvPr id="7" name="Rektangel 6">
            <a:extLst>
              <a:ext uri="{FF2B5EF4-FFF2-40B4-BE49-F238E27FC236}">
                <a16:creationId xmlns:a16="http://schemas.microsoft.com/office/drawing/2014/main" id="{DBECBE96-3929-8942-BE44-0C9DAF658CD0}"/>
              </a:ext>
            </a:extLst>
          </p:cNvPr>
          <p:cNvSpPr/>
          <p:nvPr userDrawn="1"/>
        </p:nvSpPr>
        <p:spPr>
          <a:xfrm>
            <a:off x="3683000" y="6228162"/>
            <a:ext cx="637200" cy="1866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296383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32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ont page - Logo red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Billede 19">
            <a:extLst>
              <a:ext uri="{FF2B5EF4-FFF2-40B4-BE49-F238E27FC236}">
                <a16:creationId xmlns:a16="http://schemas.microsoft.com/office/drawing/2014/main" id="{69EF2480-80BF-9F4A-AF9D-10461C14651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0989" y="2672064"/>
            <a:ext cx="8004561" cy="1513871"/>
          </a:xfrm>
          <a:prstGeom prst="rect">
            <a:avLst/>
          </a:prstGeom>
        </p:spPr>
      </p:pic>
      <p:sp>
        <p:nvSpPr>
          <p:cNvPr id="7" name="Undertitel 2">
            <a:extLst>
              <a:ext uri="{FF2B5EF4-FFF2-40B4-BE49-F238E27FC236}">
                <a16:creationId xmlns:a16="http://schemas.microsoft.com/office/drawing/2014/main" id="{C3F388B0-85A9-EC4E-BE04-68D35A9BA10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476379" y="6154360"/>
            <a:ext cx="6922905" cy="334223"/>
          </a:xfrm>
          <a:prstGeom prst="rect">
            <a:avLst/>
          </a:prstGeom>
        </p:spPr>
        <p:txBody>
          <a:bodyPr anchor="ctr" anchorCtr="0"/>
          <a:lstStyle>
            <a:lvl1pPr marL="0" indent="0" algn="l">
              <a:buNone/>
              <a:defRPr sz="1400" b="0" i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a-DK" dirty="0" err="1"/>
              <a:t>Insert</a:t>
            </a:r>
            <a:r>
              <a:rPr lang="da-DK" dirty="0"/>
              <a:t> </a:t>
            </a:r>
            <a:r>
              <a:rPr lang="da-DK" dirty="0" err="1"/>
              <a:t>subheadline</a:t>
            </a:r>
            <a:r>
              <a:rPr lang="da-DK" dirty="0"/>
              <a:t> </a:t>
            </a:r>
            <a:r>
              <a:rPr lang="da-DK" dirty="0" err="1"/>
              <a:t>here</a:t>
            </a:r>
            <a:endParaRPr lang="en-GB" dirty="0"/>
          </a:p>
        </p:txBody>
      </p:sp>
      <p:sp>
        <p:nvSpPr>
          <p:cNvPr id="5" name="Rektangel 4">
            <a:extLst>
              <a:ext uri="{FF2B5EF4-FFF2-40B4-BE49-F238E27FC236}">
                <a16:creationId xmlns:a16="http://schemas.microsoft.com/office/drawing/2014/main" id="{4059415A-6368-5B4A-9CDD-884E0C1B6E8B}"/>
              </a:ext>
            </a:extLst>
          </p:cNvPr>
          <p:cNvSpPr/>
          <p:nvPr userDrawn="1"/>
        </p:nvSpPr>
        <p:spPr>
          <a:xfrm>
            <a:off x="3683000" y="6228162"/>
            <a:ext cx="637200" cy="1866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61742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320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Front page - Text whit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" name="Object 19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990289033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216" imgH="216" progId="TCLayout.ActiveDocument.1">
                  <p:embed/>
                </p:oleObj>
              </mc:Choice>
              <mc:Fallback>
                <p:oleObj name="think-cell Slide" r:id="rId4" imgW="216" imgH="21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 hidden="1"/>
          <p:cNvSpPr/>
          <p:nvPr userDrawn="1">
            <p:custDataLst>
              <p:tags r:id="rId2"/>
            </p:custDataLst>
          </p:nvPr>
        </p:nvSpPr>
        <p:spPr bwMode="auto">
          <a:xfrm>
            <a:off x="0" y="0"/>
            <a:ext cx="158750" cy="15875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marL="0" lvl="0" indent="0" algn="ctr" ea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en-GB" sz="1400" b="0" i="0" baseline="0" dirty="0">
              <a:latin typeface="Arial" panose="020B0604020202020204" pitchFamily="34" charset="0"/>
              <a:ea typeface="+mn-ea"/>
              <a:cs typeface="+mn-cs"/>
              <a:sym typeface="Arial" panose="020B0604020202020204" pitchFamily="34" charset="0"/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7956F5B9-6FD6-414F-8E9D-72AA354A8AC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38200" y="2036762"/>
            <a:ext cx="9144000" cy="1754326"/>
          </a:xfrm>
          <a:prstGeom prst="rect">
            <a:avLst/>
          </a:prstGeom>
        </p:spPr>
        <p:txBody>
          <a:bodyPr anchor="t" anchorCtr="0">
            <a:spAutoFit/>
          </a:bodyPr>
          <a:lstStyle>
            <a:lvl1pPr algn="l">
              <a:defRPr sz="6000" b="0" i="0">
                <a:solidFill>
                  <a:schemeClr val="tx1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da-DK" dirty="0" err="1"/>
              <a:t>Insert</a:t>
            </a:r>
            <a:r>
              <a:rPr lang="da-DK" dirty="0"/>
              <a:t> </a:t>
            </a:r>
            <a:r>
              <a:rPr lang="da-DK" dirty="0" err="1"/>
              <a:t>headline</a:t>
            </a:r>
            <a:r>
              <a:rPr lang="da-DK" dirty="0"/>
              <a:t> in </a:t>
            </a:r>
            <a:r>
              <a:rPr lang="da-DK" dirty="0" err="1"/>
              <a:t>two</a:t>
            </a:r>
            <a:r>
              <a:rPr lang="da-DK" dirty="0"/>
              <a:t> lines </a:t>
            </a:r>
            <a:r>
              <a:rPr lang="da-DK" dirty="0" err="1"/>
              <a:t>here</a:t>
            </a:r>
            <a:endParaRPr lang="en-GB" dirty="0"/>
          </a:p>
        </p:txBody>
      </p:sp>
      <p:sp>
        <p:nvSpPr>
          <p:cNvPr id="3" name="Undertitel 2">
            <a:extLst>
              <a:ext uri="{FF2B5EF4-FFF2-40B4-BE49-F238E27FC236}">
                <a16:creationId xmlns:a16="http://schemas.microsoft.com/office/drawing/2014/main" id="{1F35D92F-7C28-9940-A8CB-7DCB03C00B8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38200" y="38306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a-DK" dirty="0" err="1"/>
              <a:t>Insert</a:t>
            </a:r>
            <a:r>
              <a:rPr lang="da-DK" dirty="0"/>
              <a:t> </a:t>
            </a:r>
            <a:r>
              <a:rPr lang="da-DK" dirty="0" err="1"/>
              <a:t>subheadline</a:t>
            </a:r>
            <a:r>
              <a:rPr lang="da-DK" dirty="0"/>
              <a:t> </a:t>
            </a:r>
            <a:r>
              <a:rPr lang="da-DK" dirty="0" err="1"/>
              <a:t>here</a:t>
            </a:r>
            <a:endParaRPr lang="en-GB" dirty="0"/>
          </a:p>
        </p:txBody>
      </p:sp>
      <p:sp>
        <p:nvSpPr>
          <p:cNvPr id="8" name="Rektangel 7">
            <a:extLst>
              <a:ext uri="{FF2B5EF4-FFF2-40B4-BE49-F238E27FC236}">
                <a16:creationId xmlns:a16="http://schemas.microsoft.com/office/drawing/2014/main" id="{11DD113E-87CC-3A45-8FE3-80B501F00035}"/>
              </a:ext>
            </a:extLst>
          </p:cNvPr>
          <p:cNvSpPr/>
          <p:nvPr userDrawn="1"/>
        </p:nvSpPr>
        <p:spPr>
          <a:xfrm>
            <a:off x="938784" y="1687473"/>
            <a:ext cx="637200" cy="1866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" name="Billede 4">
            <a:extLst>
              <a:ext uri="{FF2B5EF4-FFF2-40B4-BE49-F238E27FC236}">
                <a16:creationId xmlns:a16="http://schemas.microsoft.com/office/drawing/2014/main" id="{1CBC4457-335F-EE46-A7EA-F03C1197E8D1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947738" y="6264835"/>
            <a:ext cx="1065600" cy="200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83977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409" userDrawn="1">
          <p15:clr>
            <a:srgbClr val="FBAE40"/>
          </p15:clr>
        </p15:guide>
        <p15:guide id="2" pos="529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Front page - Text blue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956F5B9-6FD6-414F-8E9D-72AA354A8AC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38200" y="2036762"/>
            <a:ext cx="9144000" cy="1754326"/>
          </a:xfrm>
          <a:prstGeom prst="rect">
            <a:avLst/>
          </a:prstGeom>
        </p:spPr>
        <p:txBody>
          <a:bodyPr anchor="t" anchorCtr="0">
            <a:spAutoFit/>
          </a:bodyPr>
          <a:lstStyle>
            <a:lvl1pPr algn="l">
              <a:defRPr sz="6000" b="1" i="0">
                <a:solidFill>
                  <a:schemeClr val="bg1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da-DK" dirty="0" err="1"/>
              <a:t>Insert</a:t>
            </a:r>
            <a:r>
              <a:rPr lang="da-DK" dirty="0"/>
              <a:t> </a:t>
            </a:r>
            <a:r>
              <a:rPr lang="da-DK" dirty="0" err="1"/>
              <a:t>headline</a:t>
            </a:r>
            <a:r>
              <a:rPr lang="da-DK" dirty="0"/>
              <a:t> in </a:t>
            </a:r>
            <a:r>
              <a:rPr lang="da-DK" dirty="0" err="1"/>
              <a:t>two</a:t>
            </a:r>
            <a:r>
              <a:rPr lang="da-DK" dirty="0"/>
              <a:t> lines </a:t>
            </a:r>
            <a:r>
              <a:rPr lang="da-DK" dirty="0" err="1"/>
              <a:t>here</a:t>
            </a:r>
            <a:endParaRPr lang="en-GB" dirty="0"/>
          </a:p>
        </p:txBody>
      </p:sp>
      <p:sp>
        <p:nvSpPr>
          <p:cNvPr id="3" name="Undertitel 2">
            <a:extLst>
              <a:ext uri="{FF2B5EF4-FFF2-40B4-BE49-F238E27FC236}">
                <a16:creationId xmlns:a16="http://schemas.microsoft.com/office/drawing/2014/main" id="{1F35D92F-7C28-9940-A8CB-7DCB03C00B8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38200" y="38306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0" i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a-DK" dirty="0" err="1"/>
              <a:t>Insert</a:t>
            </a:r>
            <a:r>
              <a:rPr lang="da-DK" dirty="0"/>
              <a:t> </a:t>
            </a:r>
            <a:r>
              <a:rPr lang="da-DK" dirty="0" err="1"/>
              <a:t>subheadline</a:t>
            </a:r>
            <a:r>
              <a:rPr lang="da-DK" dirty="0"/>
              <a:t> </a:t>
            </a:r>
            <a:r>
              <a:rPr lang="da-DK" dirty="0" err="1"/>
              <a:t>here</a:t>
            </a:r>
            <a:endParaRPr lang="en-GB" dirty="0"/>
          </a:p>
        </p:txBody>
      </p:sp>
      <p:pic>
        <p:nvPicPr>
          <p:cNvPr id="13" name="Billede 12">
            <a:extLst>
              <a:ext uri="{FF2B5EF4-FFF2-40B4-BE49-F238E27FC236}">
                <a16:creationId xmlns:a16="http://schemas.microsoft.com/office/drawing/2014/main" id="{0619B1F4-6D5A-D345-9062-F3357B9948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9600" y="6264000"/>
            <a:ext cx="1063752" cy="201251"/>
          </a:xfrm>
          <a:prstGeom prst="rect">
            <a:avLst/>
          </a:prstGeom>
        </p:spPr>
      </p:pic>
      <p:sp>
        <p:nvSpPr>
          <p:cNvPr id="9" name="Rektangel 8">
            <a:extLst>
              <a:ext uri="{FF2B5EF4-FFF2-40B4-BE49-F238E27FC236}">
                <a16:creationId xmlns:a16="http://schemas.microsoft.com/office/drawing/2014/main" id="{07FD87F8-EA4D-A847-B58E-D5B9CFF6EBBD}"/>
              </a:ext>
            </a:extLst>
          </p:cNvPr>
          <p:cNvSpPr/>
          <p:nvPr userDrawn="1"/>
        </p:nvSpPr>
        <p:spPr>
          <a:xfrm>
            <a:off x="938784" y="1687473"/>
            <a:ext cx="637200" cy="1866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758501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409" userDrawn="1">
          <p15:clr>
            <a:srgbClr val="FBAE40"/>
          </p15:clr>
        </p15:guide>
        <p15:guide id="2" pos="529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Front page - Text green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956F5B9-6FD6-414F-8E9D-72AA354A8AC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38200" y="2036762"/>
            <a:ext cx="9144000" cy="1754326"/>
          </a:xfrm>
          <a:prstGeom prst="rect">
            <a:avLst/>
          </a:prstGeom>
        </p:spPr>
        <p:txBody>
          <a:bodyPr anchor="t" anchorCtr="0">
            <a:spAutoFit/>
          </a:bodyPr>
          <a:lstStyle>
            <a:lvl1pPr algn="l">
              <a:defRPr sz="6000" b="1" i="0">
                <a:solidFill>
                  <a:schemeClr val="accent3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da-DK" dirty="0" err="1"/>
              <a:t>Insert</a:t>
            </a:r>
            <a:r>
              <a:rPr lang="da-DK" dirty="0"/>
              <a:t> </a:t>
            </a:r>
            <a:r>
              <a:rPr lang="da-DK" dirty="0" err="1"/>
              <a:t>headline</a:t>
            </a:r>
            <a:r>
              <a:rPr lang="da-DK" dirty="0"/>
              <a:t> in </a:t>
            </a:r>
            <a:r>
              <a:rPr lang="da-DK" dirty="0" err="1"/>
              <a:t>two</a:t>
            </a:r>
            <a:r>
              <a:rPr lang="da-DK" dirty="0"/>
              <a:t> lines </a:t>
            </a:r>
            <a:r>
              <a:rPr lang="da-DK" dirty="0" err="1"/>
              <a:t>here</a:t>
            </a:r>
            <a:endParaRPr lang="en-GB" dirty="0"/>
          </a:p>
        </p:txBody>
      </p:sp>
      <p:sp>
        <p:nvSpPr>
          <p:cNvPr id="3" name="Undertitel 2">
            <a:extLst>
              <a:ext uri="{FF2B5EF4-FFF2-40B4-BE49-F238E27FC236}">
                <a16:creationId xmlns:a16="http://schemas.microsoft.com/office/drawing/2014/main" id="{1F35D92F-7C28-9940-A8CB-7DCB03C00B8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65632" y="38306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0" i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a-DK" dirty="0" err="1"/>
              <a:t>Insert</a:t>
            </a:r>
            <a:r>
              <a:rPr lang="da-DK" dirty="0"/>
              <a:t> </a:t>
            </a:r>
            <a:r>
              <a:rPr lang="da-DK" dirty="0" err="1"/>
              <a:t>subheadline</a:t>
            </a:r>
            <a:r>
              <a:rPr lang="da-DK" dirty="0"/>
              <a:t> </a:t>
            </a:r>
            <a:r>
              <a:rPr lang="da-DK" dirty="0" err="1"/>
              <a:t>here</a:t>
            </a:r>
            <a:endParaRPr lang="en-GB" dirty="0"/>
          </a:p>
        </p:txBody>
      </p:sp>
      <p:pic>
        <p:nvPicPr>
          <p:cNvPr id="7" name="Billed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8784" y="6264000"/>
            <a:ext cx="1065600" cy="201600"/>
          </a:xfrm>
          <a:prstGeom prst="rect">
            <a:avLst/>
          </a:prstGeom>
        </p:spPr>
      </p:pic>
      <p:sp>
        <p:nvSpPr>
          <p:cNvPr id="8" name="Rektangel 7">
            <a:extLst>
              <a:ext uri="{FF2B5EF4-FFF2-40B4-BE49-F238E27FC236}">
                <a16:creationId xmlns:a16="http://schemas.microsoft.com/office/drawing/2014/main" id="{B8E5D77C-1B97-4047-979B-BC6695BE4534}"/>
              </a:ext>
            </a:extLst>
          </p:cNvPr>
          <p:cNvSpPr/>
          <p:nvPr userDrawn="1"/>
        </p:nvSpPr>
        <p:spPr>
          <a:xfrm>
            <a:off x="938784" y="1687473"/>
            <a:ext cx="637200" cy="1866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387714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597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b page - 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432803633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216" imgH="216" progId="TCLayout.ActiveDocument.1">
                  <p:embed/>
                </p:oleObj>
              </mc:Choice>
              <mc:Fallback>
                <p:oleObj name="think-cell Slide" r:id="rId3" imgW="216" imgH="21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23A4DB2D-8D09-2042-AB04-DA78A45CFB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9418"/>
            <a:ext cx="10515600" cy="4478482"/>
          </a:xfrm>
          <a:prstGeom prst="rect">
            <a:avLst/>
          </a:prstGeom>
        </p:spPr>
        <p:txBody>
          <a:bodyPr/>
          <a:lstStyle>
            <a:lvl1pPr marL="228600" indent="-228600">
              <a:buFont typeface="Arial" panose="020B0604020202020204" pitchFamily="34" charset="0"/>
              <a:buChar char="•"/>
              <a:defRPr sz="18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228600">
              <a:buFont typeface="Arial" panose="020B0604020202020204" pitchFamily="34" charset="0"/>
              <a:buChar char="•"/>
              <a:defRPr sz="16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buFont typeface="Arial" panose="020B0604020202020204" pitchFamily="34" charset="0"/>
              <a:buChar char="•"/>
              <a:defRPr sz="14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buFont typeface="Arial" panose="020B0604020202020204" pitchFamily="34" charset="0"/>
              <a:buChar char="•"/>
              <a:defRPr sz="12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buFont typeface="Arial" panose="020B0604020202020204" pitchFamily="34" charset="0"/>
              <a:buChar char="•"/>
              <a:defRPr sz="12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a-DK" dirty="0"/>
              <a:t>Rediger typografien i masterens</a:t>
            </a:r>
          </a:p>
          <a:p>
            <a:pPr lvl="1"/>
            <a:r>
              <a:rPr lang="da-DK" dirty="0"/>
              <a:t>Andet niveau</a:t>
            </a:r>
          </a:p>
          <a:p>
            <a:pPr lvl="2"/>
            <a:r>
              <a:rPr lang="da-DK" dirty="0"/>
              <a:t>Tredje niveau</a:t>
            </a:r>
          </a:p>
          <a:p>
            <a:pPr lvl="3"/>
            <a:r>
              <a:rPr lang="da-DK" dirty="0"/>
              <a:t>Fjerde niveau</a:t>
            </a:r>
          </a:p>
          <a:p>
            <a:pPr lvl="4"/>
            <a:r>
              <a:rPr lang="da-DK" dirty="0"/>
              <a:t>Femte niveau</a:t>
            </a:r>
            <a:endParaRPr lang="en-GB" dirty="0"/>
          </a:p>
        </p:txBody>
      </p:sp>
      <p:sp>
        <p:nvSpPr>
          <p:cNvPr id="20" name="Title 19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Insert headline here</a:t>
            </a:r>
            <a:endParaRPr lang="en-GB" dirty="0"/>
          </a:p>
        </p:txBody>
      </p:sp>
      <p:sp>
        <p:nvSpPr>
          <p:cNvPr id="7" name="Pladsholder til slidenummer 5"/>
          <p:cNvSpPr>
            <a:spLocks noGrp="1"/>
          </p:cNvSpPr>
          <p:nvPr>
            <p:ph type="sldNum" sz="quarter" idx="4"/>
          </p:nvPr>
        </p:nvSpPr>
        <p:spPr>
          <a:xfrm>
            <a:off x="10705744" y="6227064"/>
            <a:ext cx="545592" cy="226187"/>
          </a:xfrm>
          <a:prstGeom prst="rect">
            <a:avLst/>
          </a:prstGeom>
        </p:spPr>
        <p:txBody>
          <a:bodyPr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fld id="{51066E4D-1691-9E41-8A07-CA7CFF46E6E6}" type="slidenum">
              <a:rPr lang="en-GB" smtClean="0"/>
              <a:pPr/>
              <a:t>‹nr.›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655445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816" userDrawn="1">
          <p15:clr>
            <a:srgbClr val="FBAE40"/>
          </p15:clr>
        </p15:guide>
        <p15:guide id="2" pos="3840">
          <p15:clr>
            <a:srgbClr val="FBAE40"/>
          </p15:clr>
        </p15:guide>
        <p15:guide id="3" orient="horz" pos="981" userDrawn="1">
          <p15:clr>
            <a:srgbClr val="FBAE40"/>
          </p15:clr>
        </p15:guide>
        <p15:guide id="4" pos="7151" userDrawn="1">
          <p15:clr>
            <a:srgbClr val="FBAE40"/>
          </p15:clr>
        </p15:guide>
        <p15:guide id="5" pos="529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b page - Two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23A4DB2D-8D09-2042-AB04-DA78A45CFB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9418"/>
            <a:ext cx="5257800" cy="4478482"/>
          </a:xfrm>
          <a:prstGeom prst="rect">
            <a:avLst/>
          </a:prstGeom>
        </p:spPr>
        <p:txBody>
          <a:bodyPr/>
          <a:lstStyle>
            <a:lvl1pPr marL="228600" indent="-228600">
              <a:buFont typeface="Arial" panose="020B0604020202020204" pitchFamily="34" charset="0"/>
              <a:buChar char="•"/>
              <a:defRPr sz="18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228600">
              <a:buFont typeface="Arial" panose="020B0604020202020204" pitchFamily="34" charset="0"/>
              <a:buChar char="•"/>
              <a:defRPr sz="16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buFont typeface="Arial" panose="020B0604020202020204" pitchFamily="34" charset="0"/>
              <a:buChar char="•"/>
              <a:defRPr sz="14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buFont typeface="Arial" panose="020B0604020202020204" pitchFamily="34" charset="0"/>
              <a:buChar char="•"/>
              <a:defRPr sz="12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buFont typeface="Arial" panose="020B0604020202020204" pitchFamily="34" charset="0"/>
              <a:buChar char="•"/>
              <a:defRPr sz="12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a-DK" dirty="0"/>
              <a:t>Rediger typografien i masterens</a:t>
            </a:r>
          </a:p>
          <a:p>
            <a:pPr lvl="1"/>
            <a:r>
              <a:rPr lang="da-DK" dirty="0"/>
              <a:t>Andet niveau</a:t>
            </a:r>
          </a:p>
          <a:p>
            <a:pPr lvl="2"/>
            <a:r>
              <a:rPr lang="da-DK" dirty="0"/>
              <a:t>Tredje niveau</a:t>
            </a:r>
          </a:p>
          <a:p>
            <a:pPr lvl="3"/>
            <a:r>
              <a:rPr lang="da-DK" dirty="0"/>
              <a:t>Fjerde niveau</a:t>
            </a:r>
          </a:p>
          <a:p>
            <a:pPr lvl="4"/>
            <a:r>
              <a:rPr lang="da-DK" dirty="0"/>
              <a:t>Femte niveau</a:t>
            </a:r>
            <a:endParaRPr lang="en-GB" dirty="0"/>
          </a:p>
        </p:txBody>
      </p:sp>
      <p:sp>
        <p:nvSpPr>
          <p:cNvPr id="8" name="Pladsholder til indhold 2">
            <a:extLst>
              <a:ext uri="{FF2B5EF4-FFF2-40B4-BE49-F238E27FC236}">
                <a16:creationId xmlns:a16="http://schemas.microsoft.com/office/drawing/2014/main" id="{E7B2C090-B4C0-5A41-9982-8129A10D3A3D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6404386" y="1579418"/>
            <a:ext cx="4949414" cy="4478482"/>
          </a:xfrm>
          <a:prstGeom prst="rect">
            <a:avLst/>
          </a:prstGeom>
        </p:spPr>
        <p:txBody>
          <a:bodyPr/>
          <a:lstStyle>
            <a:lvl1pPr marL="228600" indent="-228600">
              <a:buFont typeface="Arial" panose="020B0604020202020204" pitchFamily="34" charset="0"/>
              <a:buChar char="•"/>
              <a:defRPr sz="18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228600">
              <a:buFont typeface="Arial" panose="020B0604020202020204" pitchFamily="34" charset="0"/>
              <a:buChar char="•"/>
              <a:defRPr sz="16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buFont typeface="Arial" panose="020B0604020202020204" pitchFamily="34" charset="0"/>
              <a:buChar char="•"/>
              <a:defRPr sz="14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buFont typeface="Arial" panose="020B0604020202020204" pitchFamily="34" charset="0"/>
              <a:buChar char="•"/>
              <a:defRPr sz="12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buFont typeface="Arial" panose="020B0604020202020204" pitchFamily="34" charset="0"/>
              <a:buChar char="•"/>
              <a:defRPr sz="12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a-DK" dirty="0"/>
              <a:t>Rediger typografien i masterens</a:t>
            </a:r>
          </a:p>
          <a:p>
            <a:pPr lvl="1"/>
            <a:r>
              <a:rPr lang="da-DK" dirty="0"/>
              <a:t>Andet niveau</a:t>
            </a:r>
          </a:p>
          <a:p>
            <a:pPr lvl="2"/>
            <a:r>
              <a:rPr lang="da-DK" dirty="0"/>
              <a:t>Tredje niveau</a:t>
            </a:r>
          </a:p>
          <a:p>
            <a:pPr lvl="3"/>
            <a:r>
              <a:rPr lang="da-DK" dirty="0"/>
              <a:t>Fjerde niveau</a:t>
            </a:r>
          </a:p>
          <a:p>
            <a:pPr lvl="4"/>
            <a:r>
              <a:rPr lang="da-DK" dirty="0"/>
              <a:t>Femte niveau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Insert headline here</a:t>
            </a:r>
            <a:endParaRPr lang="en-GB" dirty="0"/>
          </a:p>
        </p:txBody>
      </p:sp>
      <p:sp>
        <p:nvSpPr>
          <p:cNvPr id="6" name="Pladsholder til slidenummer 5"/>
          <p:cNvSpPr>
            <a:spLocks noGrp="1"/>
          </p:cNvSpPr>
          <p:nvPr>
            <p:ph type="sldNum" sz="quarter" idx="4"/>
          </p:nvPr>
        </p:nvSpPr>
        <p:spPr>
          <a:xfrm>
            <a:off x="10705744" y="6227064"/>
            <a:ext cx="545592" cy="226187"/>
          </a:xfrm>
          <a:prstGeom prst="rect">
            <a:avLst/>
          </a:prstGeom>
        </p:spPr>
        <p:txBody>
          <a:bodyPr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fld id="{51066E4D-1691-9E41-8A07-CA7CFF46E6E6}" type="slidenum">
              <a:rPr lang="en-GB" smtClean="0"/>
              <a:pPr/>
              <a:t>‹nr.›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9441089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816" userDrawn="1">
          <p15:clr>
            <a:srgbClr val="FBAE40"/>
          </p15:clr>
        </p15:guide>
        <p15:guide id="2" pos="3840">
          <p15:clr>
            <a:srgbClr val="FBAE40"/>
          </p15:clr>
        </p15:guide>
        <p15:guide id="3" orient="horz" pos="981" userDrawn="1">
          <p15:clr>
            <a:srgbClr val="FBAE40"/>
          </p15:clr>
        </p15:guide>
        <p15:guide id="4" pos="4021" userDrawn="1">
          <p15:clr>
            <a:srgbClr val="FBAE40"/>
          </p15:clr>
        </p15:guide>
        <p15:guide id="5" pos="7151" userDrawn="1">
          <p15:clr>
            <a:srgbClr val="FBAE40"/>
          </p15:clr>
        </p15:guide>
        <p15:guide id="6" pos="529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b page - Text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23A4DB2D-8D09-2042-AB04-DA78A45CFB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9418"/>
            <a:ext cx="5257800" cy="4478482"/>
          </a:xfrm>
          <a:prstGeom prst="rect">
            <a:avLst/>
          </a:prstGeom>
        </p:spPr>
        <p:txBody>
          <a:bodyPr/>
          <a:lstStyle>
            <a:lvl1pPr marL="228600" indent="-228600">
              <a:buFont typeface="Arial" panose="020B0604020202020204" pitchFamily="34" charset="0"/>
              <a:buChar char="•"/>
              <a:defRPr sz="18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228600">
              <a:buFont typeface="Arial" panose="020B0604020202020204" pitchFamily="34" charset="0"/>
              <a:buChar char="•"/>
              <a:defRPr sz="16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buFont typeface="Arial" panose="020B0604020202020204" pitchFamily="34" charset="0"/>
              <a:buChar char="•"/>
              <a:defRPr sz="14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buFont typeface="Arial" panose="020B0604020202020204" pitchFamily="34" charset="0"/>
              <a:buChar char="•"/>
              <a:defRPr sz="12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buFont typeface="Arial" panose="020B0604020202020204" pitchFamily="34" charset="0"/>
              <a:buChar char="•"/>
              <a:defRPr sz="12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a-DK" dirty="0"/>
              <a:t>Rediger typografien i masterens</a:t>
            </a:r>
          </a:p>
          <a:p>
            <a:pPr lvl="1"/>
            <a:r>
              <a:rPr lang="da-DK" dirty="0"/>
              <a:t>Andet niveau</a:t>
            </a:r>
          </a:p>
          <a:p>
            <a:pPr lvl="2"/>
            <a:r>
              <a:rPr lang="da-DK" dirty="0"/>
              <a:t>Tredje niveau</a:t>
            </a:r>
          </a:p>
          <a:p>
            <a:pPr lvl="3"/>
            <a:r>
              <a:rPr lang="da-DK" dirty="0"/>
              <a:t>Fjerde niveau</a:t>
            </a:r>
          </a:p>
          <a:p>
            <a:pPr lvl="4"/>
            <a:r>
              <a:rPr lang="da-DK" dirty="0"/>
              <a:t>Femte niveau</a:t>
            </a:r>
            <a:endParaRPr lang="en-GB" dirty="0"/>
          </a:p>
        </p:txBody>
      </p:sp>
      <p:sp>
        <p:nvSpPr>
          <p:cNvPr id="8" name="Pladsholder til billede 4">
            <a:extLst>
              <a:ext uri="{FF2B5EF4-FFF2-40B4-BE49-F238E27FC236}">
                <a16:creationId xmlns:a16="http://schemas.microsoft.com/office/drawing/2014/main" id="{D36D81E9-9212-6545-8EED-47324FD9B744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357769" y="1579418"/>
            <a:ext cx="4996031" cy="447848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Drag and drop image here</a:t>
            </a:r>
          </a:p>
        </p:txBody>
      </p:sp>
      <p:sp>
        <p:nvSpPr>
          <p:cNvPr id="12" name="Title 1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Insert headline here</a:t>
            </a:r>
            <a:endParaRPr lang="en-GB" dirty="0"/>
          </a:p>
        </p:txBody>
      </p:sp>
      <p:sp>
        <p:nvSpPr>
          <p:cNvPr id="6" name="Pladsholder til slidenummer 5"/>
          <p:cNvSpPr>
            <a:spLocks noGrp="1"/>
          </p:cNvSpPr>
          <p:nvPr>
            <p:ph type="sldNum" sz="quarter" idx="4"/>
          </p:nvPr>
        </p:nvSpPr>
        <p:spPr>
          <a:xfrm>
            <a:off x="10705744" y="6227064"/>
            <a:ext cx="545592" cy="226187"/>
          </a:xfrm>
          <a:prstGeom prst="rect">
            <a:avLst/>
          </a:prstGeom>
        </p:spPr>
        <p:txBody>
          <a:bodyPr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fld id="{51066E4D-1691-9E41-8A07-CA7CFF46E6E6}" type="slidenum">
              <a:rPr lang="en-GB" smtClean="0"/>
              <a:pPr/>
              <a:t>‹nr.›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92846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816" userDrawn="1">
          <p15:clr>
            <a:srgbClr val="FBAE40"/>
          </p15:clr>
        </p15:guide>
        <p15:guide id="2" pos="3840">
          <p15:clr>
            <a:srgbClr val="FBAE40"/>
          </p15:clr>
        </p15:guide>
        <p15:guide id="3" pos="3999" userDrawn="1">
          <p15:clr>
            <a:srgbClr val="FBAE40"/>
          </p15:clr>
        </p15:guide>
        <p15:guide id="4" pos="7151" userDrawn="1">
          <p15:clr>
            <a:srgbClr val="FBAE40"/>
          </p15:clr>
        </p15:guide>
        <p15:guide id="5" pos="529" userDrawn="1">
          <p15:clr>
            <a:srgbClr val="FBAE40"/>
          </p15:clr>
        </p15:guide>
        <p15:guide id="6" orient="horz" pos="981" userDrawn="1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b page -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dsholder til billede 4">
            <a:extLst>
              <a:ext uri="{FF2B5EF4-FFF2-40B4-BE49-F238E27FC236}">
                <a16:creationId xmlns:a16="http://schemas.microsoft.com/office/drawing/2014/main" id="{85E8FE13-6BF2-524A-BEA1-7D0B0FBF4C74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838200" y="1579418"/>
            <a:ext cx="10515600" cy="447848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Drag and drop image here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Insert headline here</a:t>
            </a:r>
            <a:endParaRPr lang="en-GB" dirty="0"/>
          </a:p>
        </p:txBody>
      </p:sp>
      <p:sp>
        <p:nvSpPr>
          <p:cNvPr id="6" name="Pladsholder til slidenummer 5"/>
          <p:cNvSpPr>
            <a:spLocks noGrp="1"/>
          </p:cNvSpPr>
          <p:nvPr>
            <p:ph type="sldNum" sz="quarter" idx="4"/>
          </p:nvPr>
        </p:nvSpPr>
        <p:spPr>
          <a:xfrm>
            <a:off x="10705744" y="6227064"/>
            <a:ext cx="545592" cy="226187"/>
          </a:xfrm>
          <a:prstGeom prst="rect">
            <a:avLst/>
          </a:prstGeom>
        </p:spPr>
        <p:txBody>
          <a:bodyPr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fld id="{51066E4D-1691-9E41-8A07-CA7CFF46E6E6}" type="slidenum">
              <a:rPr lang="en-GB" smtClean="0"/>
              <a:pPr/>
              <a:t>‹nr.›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378977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816" userDrawn="1">
          <p15:clr>
            <a:srgbClr val="FBAE40"/>
          </p15:clr>
        </p15:guide>
        <p15:guide id="2" pos="3840">
          <p15:clr>
            <a:srgbClr val="FBAE40"/>
          </p15:clr>
        </p15:guide>
        <p15:guide id="3" pos="529" userDrawn="1">
          <p15:clr>
            <a:srgbClr val="FBAE40"/>
          </p15:clr>
        </p15:guide>
        <p15:guide id="4" pos="7151" userDrawn="1">
          <p15:clr>
            <a:srgbClr val="FBAE40"/>
          </p15:clr>
        </p15:guide>
        <p15:guide id="5" orient="horz" pos="981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b page - Headlin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Insert headline here</a:t>
            </a:r>
            <a:endParaRPr lang="en-GB" dirty="0"/>
          </a:p>
        </p:txBody>
      </p:sp>
      <p:sp>
        <p:nvSpPr>
          <p:cNvPr id="4" name="Pladsholder til slidenummer 5"/>
          <p:cNvSpPr>
            <a:spLocks noGrp="1"/>
          </p:cNvSpPr>
          <p:nvPr>
            <p:ph type="sldNum" sz="quarter" idx="4"/>
          </p:nvPr>
        </p:nvSpPr>
        <p:spPr>
          <a:xfrm>
            <a:off x="10705744" y="6208014"/>
            <a:ext cx="545592" cy="226187"/>
          </a:xfrm>
          <a:prstGeom prst="rect">
            <a:avLst/>
          </a:prstGeom>
        </p:spPr>
        <p:txBody>
          <a:bodyPr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fld id="{51066E4D-1691-9E41-8A07-CA7CFF46E6E6}" type="slidenum">
              <a:rPr lang="en-GB" smtClean="0"/>
              <a:pPr/>
              <a:t>‹nr.›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487214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838" userDrawn="1">
          <p15:clr>
            <a:srgbClr val="FBAE40"/>
          </p15:clr>
        </p15:guide>
        <p15:guide id="2" pos="3840">
          <p15:clr>
            <a:srgbClr val="FBAE40"/>
          </p15:clr>
        </p15:guide>
        <p15:guide id="3" pos="529" userDrawn="1">
          <p15:clr>
            <a:srgbClr val="FBAE40"/>
          </p15:clr>
        </p15:guide>
        <p15:guide id="4" pos="7151" userDrawn="1">
          <p15:clr>
            <a:srgbClr val="FBAE40"/>
          </p15:clr>
        </p15:guide>
        <p15:guide id="5" orient="horz" pos="981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nd slide - Text green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ktangel 7">
            <a:extLst>
              <a:ext uri="{FF2B5EF4-FFF2-40B4-BE49-F238E27FC236}">
                <a16:creationId xmlns:a16="http://schemas.microsoft.com/office/drawing/2014/main" id="{B8E5D77C-1B97-4047-979B-BC6695BE4534}"/>
              </a:ext>
            </a:extLst>
          </p:cNvPr>
          <p:cNvSpPr/>
          <p:nvPr userDrawn="1"/>
        </p:nvSpPr>
        <p:spPr>
          <a:xfrm>
            <a:off x="947738" y="1687473"/>
            <a:ext cx="637200" cy="1866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6" name="Billede 5">
            <a:extLst>
              <a:ext uri="{FF2B5EF4-FFF2-40B4-BE49-F238E27FC236}">
                <a16:creationId xmlns:a16="http://schemas.microsoft.com/office/drawing/2014/main" id="{00D33183-02EA-9F4B-A4CA-CCBAEE03F08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7738" y="6264835"/>
            <a:ext cx="1065600" cy="200765"/>
          </a:xfrm>
          <a:prstGeom prst="rect">
            <a:avLst/>
          </a:prstGeom>
        </p:spPr>
      </p:pic>
      <p:sp>
        <p:nvSpPr>
          <p:cNvPr id="12" name="Undertitel 2"/>
          <p:cNvSpPr txBox="1">
            <a:spLocks/>
          </p:cNvSpPr>
          <p:nvPr userDrawn="1"/>
        </p:nvSpPr>
        <p:spPr>
          <a:xfrm>
            <a:off x="865632" y="1960880"/>
            <a:ext cx="9144000" cy="3525520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0" i="0" kern="1200" baseline="0">
                <a:solidFill>
                  <a:schemeClr val="accent3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a-DK" dirty="0">
                <a:solidFill>
                  <a:schemeClr val="accent3"/>
                </a:solidFill>
              </a:rPr>
              <a:t>Salling Group </a:t>
            </a:r>
            <a:br>
              <a:rPr lang="da-DK" dirty="0">
                <a:solidFill>
                  <a:schemeClr val="accent3"/>
                </a:solidFill>
              </a:rPr>
            </a:br>
            <a:r>
              <a:rPr lang="da-DK" dirty="0">
                <a:solidFill>
                  <a:schemeClr val="accent3"/>
                </a:solidFill>
              </a:rPr>
              <a:t>Rosbjergvej 33 </a:t>
            </a:r>
            <a:br>
              <a:rPr lang="da-DK" dirty="0">
                <a:solidFill>
                  <a:schemeClr val="accent3"/>
                </a:solidFill>
              </a:rPr>
            </a:br>
            <a:r>
              <a:rPr lang="da-DK" dirty="0">
                <a:solidFill>
                  <a:schemeClr val="accent3"/>
                </a:solidFill>
              </a:rPr>
              <a:t>8220 Brabrand </a:t>
            </a:r>
            <a:br>
              <a:rPr lang="da-DK" dirty="0">
                <a:solidFill>
                  <a:schemeClr val="accent3"/>
                </a:solidFill>
              </a:rPr>
            </a:br>
            <a:r>
              <a:rPr lang="da-DK" dirty="0">
                <a:solidFill>
                  <a:schemeClr val="accent3"/>
                </a:solidFill>
              </a:rPr>
              <a:t>+45 8778 5000 </a:t>
            </a:r>
            <a:br>
              <a:rPr lang="da-DK" dirty="0">
                <a:solidFill>
                  <a:schemeClr val="accent3"/>
                </a:solidFill>
              </a:rPr>
            </a:br>
            <a:r>
              <a:rPr lang="da-DK" dirty="0">
                <a:solidFill>
                  <a:schemeClr val="accent3"/>
                </a:solidFill>
              </a:rPr>
              <a:t>sallinggroup.com</a:t>
            </a:r>
            <a:endParaRPr lang="en-GB" dirty="0"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388013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341">
          <p15:clr>
            <a:srgbClr val="FBAE40"/>
          </p15:clr>
        </p15:guide>
        <p15:guide id="2" pos="597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b page - Full pictur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billede 2">
            <a:extLst>
              <a:ext uri="{FF2B5EF4-FFF2-40B4-BE49-F238E27FC236}">
                <a16:creationId xmlns:a16="http://schemas.microsoft.com/office/drawing/2014/main" id="{53974A56-25A7-CC4E-86AD-2993A19DE90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84563" y="462014"/>
            <a:ext cx="8707437" cy="555461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14" name="Rektangel 13">
            <a:extLst>
              <a:ext uri="{FF2B5EF4-FFF2-40B4-BE49-F238E27FC236}">
                <a16:creationId xmlns:a16="http://schemas.microsoft.com/office/drawing/2014/main" id="{FCE121AD-E73C-8048-BDC2-7A295DA1B5CF}"/>
              </a:ext>
            </a:extLst>
          </p:cNvPr>
          <p:cNvSpPr/>
          <p:nvPr userDrawn="1"/>
        </p:nvSpPr>
        <p:spPr>
          <a:xfrm>
            <a:off x="947738" y="773070"/>
            <a:ext cx="637200" cy="18661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el 12"/>
          <p:cNvSpPr>
            <a:spLocks noGrp="1"/>
          </p:cNvSpPr>
          <p:nvPr>
            <p:ph type="title" hasCustomPrompt="1"/>
          </p:nvPr>
        </p:nvSpPr>
        <p:spPr>
          <a:xfrm>
            <a:off x="838800" y="1159230"/>
            <a:ext cx="10515000" cy="1149789"/>
          </a:xfrm>
          <a:prstGeom prst="rect">
            <a:avLst/>
          </a:prstGeom>
        </p:spPr>
        <p:txBody>
          <a:bodyPr wrap="square" tIns="0" bIns="0" anchor="t" anchorCtr="0">
            <a:noAutofit/>
          </a:bodyPr>
          <a:lstStyle>
            <a:lvl1pPr>
              <a:defRPr b="0" i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da-DK" dirty="0" err="1"/>
              <a:t>Insert</a:t>
            </a:r>
            <a:r>
              <a:rPr lang="da-DK" dirty="0"/>
              <a:t> </a:t>
            </a:r>
            <a:r>
              <a:rPr lang="da-DK" dirty="0" err="1"/>
              <a:t>headline</a:t>
            </a:r>
            <a:r>
              <a:rPr lang="da-DK" dirty="0"/>
              <a:t> </a:t>
            </a:r>
            <a:r>
              <a:rPr lang="da-DK" dirty="0" err="1"/>
              <a:t>here</a:t>
            </a:r>
            <a:endParaRPr lang="en-GB" dirty="0"/>
          </a:p>
        </p:txBody>
      </p:sp>
      <p:sp>
        <p:nvSpPr>
          <p:cNvPr id="7" name="Pladsholder til indhold 2"/>
          <p:cNvSpPr>
            <a:spLocks noGrp="1"/>
          </p:cNvSpPr>
          <p:nvPr>
            <p:ph idx="1" hasCustomPrompt="1"/>
          </p:nvPr>
        </p:nvSpPr>
        <p:spPr>
          <a:xfrm>
            <a:off x="838200" y="2517289"/>
            <a:ext cx="2646363" cy="3499463"/>
          </a:xfrm>
          <a:prstGeom prst="rect">
            <a:avLst/>
          </a:prstGeo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sz="18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 b="0" i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Font typeface="Arial" panose="020B0604020202020204" pitchFamily="34" charset="0"/>
              <a:buNone/>
              <a:defRPr b="0" i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Font typeface="Arial" panose="020B0604020202020204" pitchFamily="34" charset="0"/>
              <a:buNone/>
              <a:defRPr b="0" i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Font typeface="Arial" panose="020B0604020202020204" pitchFamily="34" charset="0"/>
              <a:buNone/>
              <a:defRPr b="0" i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a-DK" dirty="0"/>
              <a:t>Rediger typografien i masterens</a:t>
            </a:r>
          </a:p>
        </p:txBody>
      </p:sp>
      <p:sp>
        <p:nvSpPr>
          <p:cNvPr id="6" name="Pladsholder til slidenummer 5"/>
          <p:cNvSpPr>
            <a:spLocks noGrp="1"/>
          </p:cNvSpPr>
          <p:nvPr>
            <p:ph type="sldNum" sz="quarter" idx="4"/>
          </p:nvPr>
        </p:nvSpPr>
        <p:spPr>
          <a:xfrm>
            <a:off x="10705744" y="6227064"/>
            <a:ext cx="545592" cy="226187"/>
          </a:xfrm>
          <a:prstGeom prst="rect">
            <a:avLst/>
          </a:prstGeom>
        </p:spPr>
        <p:txBody>
          <a:bodyPr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fld id="{51066E4D-1691-9E41-8A07-CA7CFF46E6E6}" type="slidenum">
              <a:rPr lang="en-GB" smtClean="0"/>
              <a:pPr/>
              <a:t>‹nr.›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108997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593" userDrawn="1">
          <p15:clr>
            <a:srgbClr val="FBAE40"/>
          </p15:clr>
        </p15:guide>
        <p15:guide id="2" pos="529" userDrawn="1">
          <p15:clr>
            <a:srgbClr val="FBAE40"/>
          </p15:clr>
        </p15:guide>
        <p15:guide id="3" orient="horz" pos="3793" userDrawn="1">
          <p15:clr>
            <a:srgbClr val="FBAE40"/>
          </p15:clr>
        </p15:guide>
        <p15:guide id="4" pos="2184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eaker / New section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23A4DB2D-8D09-2042-AB04-DA78A45CFBEB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38200" y="3238052"/>
            <a:ext cx="5928360" cy="27787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dirty="0"/>
              <a:t>Insert quote or statement here</a:t>
            </a:r>
          </a:p>
          <a:p>
            <a:pPr lvl="0"/>
            <a:r>
              <a:rPr lang="en-GB" dirty="0"/>
              <a:t>Size can be adjusted manually</a:t>
            </a:r>
          </a:p>
        </p:txBody>
      </p:sp>
      <p:sp>
        <p:nvSpPr>
          <p:cNvPr id="13" name="Titel 12">
            <a:extLst>
              <a:ext uri="{FF2B5EF4-FFF2-40B4-BE49-F238E27FC236}">
                <a16:creationId xmlns:a16="http://schemas.microsoft.com/office/drawing/2014/main" id="{BC18F4A0-4F6C-5D47-8B69-1C0D070819A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799" y="1159230"/>
            <a:ext cx="7724287" cy="1928215"/>
          </a:xfrm>
          <a:prstGeom prst="rect">
            <a:avLst/>
          </a:prstGeom>
        </p:spPr>
        <p:txBody>
          <a:bodyPr wrap="square" tIns="0" bIns="0" anchor="t" anchorCtr="0">
            <a:noAutofit/>
          </a:bodyPr>
          <a:lstStyle>
            <a:lvl1pPr>
              <a:defRPr sz="6600" b="1" i="0">
                <a:solidFill>
                  <a:schemeClr val="tx1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da-DK" dirty="0" err="1"/>
              <a:t>Insert</a:t>
            </a:r>
            <a:r>
              <a:rPr lang="da-DK" dirty="0"/>
              <a:t> </a:t>
            </a:r>
            <a:r>
              <a:rPr lang="da-DK" dirty="0" err="1"/>
              <a:t>breaker</a:t>
            </a:r>
            <a:br>
              <a:rPr lang="da-DK" dirty="0"/>
            </a:br>
            <a:r>
              <a:rPr lang="da-DK" dirty="0" err="1"/>
              <a:t>headline</a:t>
            </a:r>
            <a:r>
              <a:rPr lang="da-DK" dirty="0"/>
              <a:t> </a:t>
            </a:r>
            <a:r>
              <a:rPr lang="da-DK" dirty="0" err="1"/>
              <a:t>here</a:t>
            </a:r>
            <a:endParaRPr lang="en-GB" dirty="0"/>
          </a:p>
        </p:txBody>
      </p:sp>
      <p:sp>
        <p:nvSpPr>
          <p:cNvPr id="5" name="Rektangel 4">
            <a:extLst>
              <a:ext uri="{FF2B5EF4-FFF2-40B4-BE49-F238E27FC236}">
                <a16:creationId xmlns:a16="http://schemas.microsoft.com/office/drawing/2014/main" id="{E047FC5F-0A63-9541-AD3D-C28B6D1A1321}"/>
              </a:ext>
            </a:extLst>
          </p:cNvPr>
          <p:cNvSpPr/>
          <p:nvPr userDrawn="1"/>
        </p:nvSpPr>
        <p:spPr>
          <a:xfrm>
            <a:off x="947738" y="773070"/>
            <a:ext cx="637200" cy="1866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Pladsholder til slidenummer 5">
            <a:extLst>
              <a:ext uri="{FF2B5EF4-FFF2-40B4-BE49-F238E27FC236}">
                <a16:creationId xmlns:a16="http://schemas.microsoft.com/office/drawing/2014/main" id="{B7738037-6FB8-D84E-9F5E-2CE1B9CA6B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05744" y="6227064"/>
            <a:ext cx="545592" cy="226187"/>
          </a:xfrm>
          <a:prstGeom prst="rect">
            <a:avLst/>
          </a:prstGeom>
        </p:spPr>
        <p:txBody>
          <a:bodyPr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fld id="{51066E4D-1691-9E41-8A07-CA7CFF46E6E6}" type="slidenum">
              <a:rPr lang="en-GB" smtClean="0"/>
              <a:pPr/>
              <a:t>‹nr.›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450399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793" userDrawn="1">
          <p15:clr>
            <a:srgbClr val="FBAE40"/>
          </p15:clr>
        </p15:guide>
        <p15:guide id="2" pos="4271" userDrawn="1">
          <p15:clr>
            <a:srgbClr val="FBAE40"/>
          </p15:clr>
        </p15:guide>
        <p15:guide id="3" pos="529" userDrawn="1">
          <p15:clr>
            <a:srgbClr val="FBAE40"/>
          </p15:clr>
        </p15:guide>
        <p15:guide id="4" pos="5405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eaker / New section - blue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23A4DB2D-8D09-2042-AB04-DA78A45CFBEB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38200" y="3238052"/>
            <a:ext cx="5928360" cy="27787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dirty="0"/>
              <a:t>Insert quote or statement here</a:t>
            </a:r>
          </a:p>
          <a:p>
            <a:pPr lvl="0"/>
            <a:r>
              <a:rPr lang="en-GB" dirty="0"/>
              <a:t>Size can be adjusted manually</a:t>
            </a:r>
          </a:p>
        </p:txBody>
      </p:sp>
      <p:sp>
        <p:nvSpPr>
          <p:cNvPr id="13" name="Titel 12">
            <a:extLst>
              <a:ext uri="{FF2B5EF4-FFF2-40B4-BE49-F238E27FC236}">
                <a16:creationId xmlns:a16="http://schemas.microsoft.com/office/drawing/2014/main" id="{BC18F4A0-4F6C-5D47-8B69-1C0D070819A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799" y="1159230"/>
            <a:ext cx="7724287" cy="1928215"/>
          </a:xfrm>
          <a:prstGeom prst="rect">
            <a:avLst/>
          </a:prstGeom>
        </p:spPr>
        <p:txBody>
          <a:bodyPr wrap="square" tIns="0" bIns="0" anchor="t" anchorCtr="0">
            <a:noAutofit/>
          </a:bodyPr>
          <a:lstStyle>
            <a:lvl1pPr>
              <a:defRPr sz="6600" b="1" i="0">
                <a:solidFill>
                  <a:schemeClr val="bg1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da-DK" dirty="0" err="1"/>
              <a:t>Insert</a:t>
            </a:r>
            <a:r>
              <a:rPr lang="da-DK" dirty="0"/>
              <a:t> </a:t>
            </a:r>
            <a:r>
              <a:rPr lang="da-DK" dirty="0" err="1"/>
              <a:t>breaker</a:t>
            </a:r>
            <a:br>
              <a:rPr lang="da-DK" dirty="0"/>
            </a:br>
            <a:r>
              <a:rPr lang="da-DK" dirty="0" err="1"/>
              <a:t>headline</a:t>
            </a:r>
            <a:r>
              <a:rPr lang="da-DK" dirty="0"/>
              <a:t> </a:t>
            </a:r>
            <a:r>
              <a:rPr lang="da-DK" dirty="0" err="1"/>
              <a:t>here</a:t>
            </a:r>
            <a:endParaRPr lang="en-GB" dirty="0"/>
          </a:p>
        </p:txBody>
      </p:sp>
      <p:sp>
        <p:nvSpPr>
          <p:cNvPr id="5" name="Rektangel 4">
            <a:extLst>
              <a:ext uri="{FF2B5EF4-FFF2-40B4-BE49-F238E27FC236}">
                <a16:creationId xmlns:a16="http://schemas.microsoft.com/office/drawing/2014/main" id="{8F8AFB1B-1B7C-3F40-ABDD-787ACA4F917A}"/>
              </a:ext>
            </a:extLst>
          </p:cNvPr>
          <p:cNvSpPr/>
          <p:nvPr userDrawn="1"/>
        </p:nvSpPr>
        <p:spPr>
          <a:xfrm>
            <a:off x="947738" y="773070"/>
            <a:ext cx="637200" cy="1866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Pladsholder til slidenummer 5">
            <a:extLst>
              <a:ext uri="{FF2B5EF4-FFF2-40B4-BE49-F238E27FC236}">
                <a16:creationId xmlns:a16="http://schemas.microsoft.com/office/drawing/2014/main" id="{D90F793D-C45E-F94C-BF45-7F2BBF16FA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05744" y="6227064"/>
            <a:ext cx="545592" cy="226187"/>
          </a:xfrm>
          <a:prstGeom prst="rect">
            <a:avLst/>
          </a:prstGeom>
        </p:spPr>
        <p:txBody>
          <a:bodyPr/>
          <a:lstStyle>
            <a:lvl1pPr algn="r">
              <a:defRPr sz="1200" b="1">
                <a:solidFill>
                  <a:schemeClr val="bg1"/>
                </a:solidFill>
              </a:defRPr>
            </a:lvl1pPr>
          </a:lstStyle>
          <a:p>
            <a:fld id="{51066E4D-1691-9E41-8A07-CA7CFF46E6E6}" type="slidenum">
              <a:rPr lang="en-GB" smtClean="0"/>
              <a:pPr/>
              <a:t>‹nr.›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441931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793" userDrawn="1">
          <p15:clr>
            <a:srgbClr val="FBAE40"/>
          </p15:clr>
        </p15:guide>
        <p15:guide id="2" pos="4271" userDrawn="1">
          <p15:clr>
            <a:srgbClr val="FBAE40"/>
          </p15:clr>
        </p15:guide>
        <p15:guide id="4" pos="529" userDrawn="1">
          <p15:clr>
            <a:srgbClr val="FBAE40"/>
          </p15:clr>
        </p15:guide>
        <p15:guide id="5" pos="5405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eaker / New section - green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23A4DB2D-8D09-2042-AB04-DA78A45CFBEB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38200" y="3238052"/>
            <a:ext cx="5928360" cy="27787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="0" i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dirty="0"/>
              <a:t>Insert quote or statement here</a:t>
            </a:r>
          </a:p>
          <a:p>
            <a:pPr lvl="0"/>
            <a:r>
              <a:rPr lang="en-GB" dirty="0"/>
              <a:t>Size can be adjusted manually</a:t>
            </a:r>
          </a:p>
        </p:txBody>
      </p:sp>
      <p:sp>
        <p:nvSpPr>
          <p:cNvPr id="13" name="Titel 12">
            <a:extLst>
              <a:ext uri="{FF2B5EF4-FFF2-40B4-BE49-F238E27FC236}">
                <a16:creationId xmlns:a16="http://schemas.microsoft.com/office/drawing/2014/main" id="{BC18F4A0-4F6C-5D47-8B69-1C0D070819A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799" y="1159230"/>
            <a:ext cx="7724287" cy="1928215"/>
          </a:xfrm>
          <a:prstGeom prst="rect">
            <a:avLst/>
          </a:prstGeom>
        </p:spPr>
        <p:txBody>
          <a:bodyPr wrap="square" tIns="0" bIns="0" anchor="t" anchorCtr="0">
            <a:noAutofit/>
          </a:bodyPr>
          <a:lstStyle>
            <a:lvl1pPr>
              <a:defRPr sz="6600" b="1" i="0">
                <a:solidFill>
                  <a:schemeClr val="accent3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da-DK" dirty="0" err="1"/>
              <a:t>Insert</a:t>
            </a:r>
            <a:r>
              <a:rPr lang="da-DK" dirty="0"/>
              <a:t> </a:t>
            </a:r>
            <a:r>
              <a:rPr lang="da-DK" dirty="0" err="1"/>
              <a:t>breaker</a:t>
            </a:r>
            <a:br>
              <a:rPr lang="da-DK" dirty="0"/>
            </a:br>
            <a:r>
              <a:rPr lang="da-DK" dirty="0" err="1"/>
              <a:t>headline</a:t>
            </a:r>
            <a:r>
              <a:rPr lang="da-DK" dirty="0"/>
              <a:t> </a:t>
            </a:r>
            <a:r>
              <a:rPr lang="da-DK" dirty="0" err="1"/>
              <a:t>here</a:t>
            </a:r>
            <a:endParaRPr lang="en-GB" dirty="0"/>
          </a:p>
        </p:txBody>
      </p:sp>
      <p:sp>
        <p:nvSpPr>
          <p:cNvPr id="5" name="Rektangel 4">
            <a:extLst>
              <a:ext uri="{FF2B5EF4-FFF2-40B4-BE49-F238E27FC236}">
                <a16:creationId xmlns:a16="http://schemas.microsoft.com/office/drawing/2014/main" id="{364E4442-DB06-204F-87C7-B7F195274696}"/>
              </a:ext>
            </a:extLst>
          </p:cNvPr>
          <p:cNvSpPr/>
          <p:nvPr userDrawn="1"/>
        </p:nvSpPr>
        <p:spPr>
          <a:xfrm>
            <a:off x="947738" y="773070"/>
            <a:ext cx="637200" cy="1866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7" name="Pladsholder til slidenummer 5">
            <a:extLst>
              <a:ext uri="{FF2B5EF4-FFF2-40B4-BE49-F238E27FC236}">
                <a16:creationId xmlns:a16="http://schemas.microsoft.com/office/drawing/2014/main" id="{6AE495CA-F431-2C4C-9B8C-302A066406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05744" y="6227064"/>
            <a:ext cx="545592" cy="226187"/>
          </a:xfrm>
          <a:prstGeom prst="rect">
            <a:avLst/>
          </a:prstGeom>
        </p:spPr>
        <p:txBody>
          <a:bodyPr/>
          <a:lstStyle>
            <a:lvl1pPr algn="r">
              <a:defRPr sz="1200" b="1">
                <a:solidFill>
                  <a:schemeClr val="accent3"/>
                </a:solidFill>
              </a:defRPr>
            </a:lvl1pPr>
          </a:lstStyle>
          <a:p>
            <a:fld id="{51066E4D-1691-9E41-8A07-CA7CFF46E6E6}" type="slidenum">
              <a:rPr lang="en-GB" smtClean="0"/>
              <a:pPr/>
              <a:t>‹nr.›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349804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816" userDrawn="1">
          <p15:clr>
            <a:srgbClr val="FBAE40"/>
          </p15:clr>
        </p15:guide>
        <p15:guide id="2" pos="4271" userDrawn="1">
          <p15:clr>
            <a:srgbClr val="FBAE40"/>
          </p15:clr>
        </p15:guide>
        <p15:guide id="3" pos="5405" userDrawn="1">
          <p15:clr>
            <a:srgbClr val="FBAE40"/>
          </p15:clr>
        </p15:guide>
        <p15:guide id="4" pos="529" userDrawn="1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slides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23A4DB2D-8D09-2042-AB04-DA78A45CFB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517289"/>
            <a:ext cx="10515600" cy="3499463"/>
          </a:xfrm>
          <a:prstGeom prst="rect">
            <a:avLst/>
          </a:prstGeom>
        </p:spPr>
        <p:txBody>
          <a:bodyPr/>
          <a:lstStyle>
            <a:lvl1pPr marL="228600" indent="-228600">
              <a:buFont typeface="Arial" panose="020B0604020202020204" pitchFamily="34" charset="0"/>
              <a:buChar char="•"/>
              <a:defRPr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228600">
              <a:buFont typeface="Arial" panose="020B0604020202020204" pitchFamily="34" charset="0"/>
              <a:buChar char="•"/>
              <a:defRPr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buFont typeface="Arial" panose="020B0604020202020204" pitchFamily="34" charset="0"/>
              <a:buChar char="•"/>
              <a:defRPr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buFont typeface="Arial" panose="020B0604020202020204" pitchFamily="34" charset="0"/>
              <a:buChar char="•"/>
              <a:defRPr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buFont typeface="Arial" panose="020B0604020202020204" pitchFamily="34" charset="0"/>
              <a:buChar char="•"/>
              <a:defRPr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a-DK" dirty="0"/>
              <a:t>Rediger typografien i masterens</a:t>
            </a:r>
          </a:p>
          <a:p>
            <a:pPr lvl="1"/>
            <a:r>
              <a:rPr lang="da-DK" dirty="0"/>
              <a:t>Andet niveau</a:t>
            </a:r>
          </a:p>
          <a:p>
            <a:pPr lvl="2"/>
            <a:r>
              <a:rPr lang="da-DK" dirty="0"/>
              <a:t>Tredje niveau</a:t>
            </a:r>
          </a:p>
          <a:p>
            <a:pPr lvl="3"/>
            <a:r>
              <a:rPr lang="da-DK" dirty="0"/>
              <a:t>Fjerde niveau</a:t>
            </a:r>
          </a:p>
          <a:p>
            <a:pPr lvl="4"/>
            <a:r>
              <a:rPr lang="da-DK" dirty="0"/>
              <a:t>Femte niveau</a:t>
            </a:r>
            <a:endParaRPr lang="en-GB" dirty="0"/>
          </a:p>
        </p:txBody>
      </p:sp>
      <p:sp>
        <p:nvSpPr>
          <p:cNvPr id="13" name="Titel 12">
            <a:extLst>
              <a:ext uri="{FF2B5EF4-FFF2-40B4-BE49-F238E27FC236}">
                <a16:creationId xmlns:a16="http://schemas.microsoft.com/office/drawing/2014/main" id="{BC18F4A0-4F6C-5D47-8B69-1C0D070819A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800" y="1159230"/>
            <a:ext cx="10515000" cy="1149789"/>
          </a:xfrm>
          <a:prstGeom prst="rect">
            <a:avLst/>
          </a:prstGeom>
        </p:spPr>
        <p:txBody>
          <a:bodyPr wrap="square" tIns="0" bIns="0" anchor="t" anchorCtr="0">
            <a:noAutofit/>
          </a:bodyPr>
          <a:lstStyle>
            <a:lvl1pPr>
              <a:defRPr b="0" i="0">
                <a:solidFill>
                  <a:schemeClr val="tx1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da-DK" dirty="0" err="1"/>
              <a:t>Insert</a:t>
            </a:r>
            <a:r>
              <a:rPr lang="da-DK" dirty="0"/>
              <a:t> </a:t>
            </a:r>
            <a:r>
              <a:rPr lang="da-DK" dirty="0" err="1"/>
              <a:t>headline</a:t>
            </a:r>
            <a:r>
              <a:rPr lang="da-DK" dirty="0"/>
              <a:t> </a:t>
            </a:r>
            <a:r>
              <a:rPr lang="da-DK" dirty="0" err="1"/>
              <a:t>here</a:t>
            </a:r>
            <a:endParaRPr lang="en-GB" dirty="0"/>
          </a:p>
        </p:txBody>
      </p:sp>
      <p:sp>
        <p:nvSpPr>
          <p:cNvPr id="6" name="Rektangel 5">
            <a:extLst>
              <a:ext uri="{FF2B5EF4-FFF2-40B4-BE49-F238E27FC236}">
                <a16:creationId xmlns:a16="http://schemas.microsoft.com/office/drawing/2014/main" id="{524771F6-2CAD-9A46-B3F0-45888969E4CC}"/>
              </a:ext>
            </a:extLst>
          </p:cNvPr>
          <p:cNvSpPr/>
          <p:nvPr userDrawn="1"/>
        </p:nvSpPr>
        <p:spPr>
          <a:xfrm>
            <a:off x="947738" y="773070"/>
            <a:ext cx="637200" cy="1866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Pladsholder til slidenummer 5">
            <a:extLst>
              <a:ext uri="{FF2B5EF4-FFF2-40B4-BE49-F238E27FC236}">
                <a16:creationId xmlns:a16="http://schemas.microsoft.com/office/drawing/2014/main" id="{8536054D-EAF8-1E49-B819-875B53F0E9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05744" y="6227064"/>
            <a:ext cx="545592" cy="226186"/>
          </a:xfrm>
          <a:prstGeom prst="rect">
            <a:avLst/>
          </a:prstGeom>
        </p:spPr>
        <p:txBody>
          <a:bodyPr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fld id="{51066E4D-1691-9E41-8A07-CA7CFF46E6E6}" type="slidenum">
              <a:rPr lang="en-GB" smtClean="0"/>
              <a:pPr/>
              <a:t>‹nr.›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159021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793" userDrawn="1">
          <p15:clr>
            <a:srgbClr val="FBAE40"/>
          </p15:clr>
        </p15:guide>
        <p15:guide id="2" pos="3840">
          <p15:clr>
            <a:srgbClr val="FBAE40"/>
          </p15:clr>
        </p15:guide>
        <p15:guide id="3" pos="7174" userDrawn="1">
          <p15:clr>
            <a:srgbClr val="FBAE40"/>
          </p15:clr>
        </p15:guide>
        <p15:guide id="4" pos="529" userDrawn="1">
          <p15:clr>
            <a:srgbClr val="FBAE40"/>
          </p15:clr>
        </p15:guide>
        <p15:guide id="5" orient="horz" pos="1593" userDrawn="1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slides - blue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23A4DB2D-8D09-2042-AB04-DA78A45CFB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517289"/>
            <a:ext cx="10515600" cy="3499463"/>
          </a:xfrm>
          <a:prstGeom prst="rect">
            <a:avLst/>
          </a:prstGeom>
        </p:spPr>
        <p:txBody>
          <a:bodyPr/>
          <a:lstStyle>
            <a:lvl1pPr marL="228600" indent="-228600">
              <a:buFont typeface="Arial" panose="020B0604020202020204" pitchFamily="34" charset="0"/>
              <a:buChar char="•"/>
              <a:defRPr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228600">
              <a:buFont typeface="Arial" panose="020B0604020202020204" pitchFamily="34" charset="0"/>
              <a:buChar char="•"/>
              <a:defRPr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buFont typeface="Arial" panose="020B0604020202020204" pitchFamily="34" charset="0"/>
              <a:buChar char="•"/>
              <a:defRPr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buFont typeface="Arial" panose="020B0604020202020204" pitchFamily="34" charset="0"/>
              <a:buChar char="•"/>
              <a:defRPr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buFont typeface="Arial" panose="020B0604020202020204" pitchFamily="34" charset="0"/>
              <a:buChar char="•"/>
              <a:defRPr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a-DK" dirty="0"/>
              <a:t>Rediger typografien i masterens</a:t>
            </a:r>
          </a:p>
          <a:p>
            <a:pPr lvl="1"/>
            <a:r>
              <a:rPr lang="da-DK" dirty="0"/>
              <a:t>Andet niveau</a:t>
            </a:r>
          </a:p>
          <a:p>
            <a:pPr lvl="2"/>
            <a:r>
              <a:rPr lang="da-DK" dirty="0"/>
              <a:t>Tredje niveau</a:t>
            </a:r>
          </a:p>
          <a:p>
            <a:pPr lvl="3"/>
            <a:r>
              <a:rPr lang="da-DK" dirty="0"/>
              <a:t>Fjerde niveau</a:t>
            </a:r>
          </a:p>
          <a:p>
            <a:pPr lvl="4"/>
            <a:r>
              <a:rPr lang="da-DK" dirty="0"/>
              <a:t>Femte niveau</a:t>
            </a:r>
            <a:endParaRPr lang="en-GB" dirty="0"/>
          </a:p>
        </p:txBody>
      </p:sp>
      <p:sp>
        <p:nvSpPr>
          <p:cNvPr id="13" name="Titel 12">
            <a:extLst>
              <a:ext uri="{FF2B5EF4-FFF2-40B4-BE49-F238E27FC236}">
                <a16:creationId xmlns:a16="http://schemas.microsoft.com/office/drawing/2014/main" id="{BC18F4A0-4F6C-5D47-8B69-1C0D070819A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800" y="1159230"/>
            <a:ext cx="10515000" cy="1149789"/>
          </a:xfrm>
          <a:prstGeom prst="rect">
            <a:avLst/>
          </a:prstGeom>
        </p:spPr>
        <p:txBody>
          <a:bodyPr wrap="square" tIns="0" bIns="0" anchor="t" anchorCtr="0">
            <a:noAutofit/>
          </a:bodyPr>
          <a:lstStyle>
            <a:lvl1pPr>
              <a:defRPr b="0" i="0">
                <a:solidFill>
                  <a:schemeClr val="bg1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da-DK" dirty="0" err="1"/>
              <a:t>Insert</a:t>
            </a:r>
            <a:r>
              <a:rPr lang="da-DK" dirty="0"/>
              <a:t> </a:t>
            </a:r>
            <a:r>
              <a:rPr lang="da-DK" dirty="0" err="1"/>
              <a:t>headline</a:t>
            </a:r>
            <a:r>
              <a:rPr lang="da-DK" dirty="0"/>
              <a:t> </a:t>
            </a:r>
            <a:r>
              <a:rPr lang="da-DK" dirty="0" err="1"/>
              <a:t>here</a:t>
            </a:r>
            <a:endParaRPr lang="en-GB" dirty="0"/>
          </a:p>
        </p:txBody>
      </p:sp>
      <p:sp>
        <p:nvSpPr>
          <p:cNvPr id="6" name="Rektangel 5">
            <a:extLst>
              <a:ext uri="{FF2B5EF4-FFF2-40B4-BE49-F238E27FC236}">
                <a16:creationId xmlns:a16="http://schemas.microsoft.com/office/drawing/2014/main" id="{4569E090-45DA-BC49-88CC-241A228B8144}"/>
              </a:ext>
            </a:extLst>
          </p:cNvPr>
          <p:cNvSpPr/>
          <p:nvPr userDrawn="1"/>
        </p:nvSpPr>
        <p:spPr>
          <a:xfrm>
            <a:off x="947738" y="773070"/>
            <a:ext cx="637200" cy="1866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8" name="Billede 7">
            <a:extLst>
              <a:ext uri="{FF2B5EF4-FFF2-40B4-BE49-F238E27FC236}">
                <a16:creationId xmlns:a16="http://schemas.microsoft.com/office/drawing/2014/main" id="{5B3B2A5C-B19E-AB46-829E-508E93FB140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9600" y="6264000"/>
            <a:ext cx="1063752" cy="201251"/>
          </a:xfrm>
          <a:prstGeom prst="rect">
            <a:avLst/>
          </a:prstGeom>
        </p:spPr>
      </p:pic>
      <p:sp>
        <p:nvSpPr>
          <p:cNvPr id="9" name="Pladsholder til slidenummer 5">
            <a:extLst>
              <a:ext uri="{FF2B5EF4-FFF2-40B4-BE49-F238E27FC236}">
                <a16:creationId xmlns:a16="http://schemas.microsoft.com/office/drawing/2014/main" id="{002B6CA9-E962-3A46-B063-0B420C79B6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05744" y="6227064"/>
            <a:ext cx="545592" cy="226187"/>
          </a:xfrm>
          <a:prstGeom prst="rect">
            <a:avLst/>
          </a:prstGeom>
        </p:spPr>
        <p:txBody>
          <a:bodyPr/>
          <a:lstStyle>
            <a:lvl1pPr algn="r">
              <a:defRPr sz="1200" b="1">
                <a:solidFill>
                  <a:schemeClr val="bg1"/>
                </a:solidFill>
              </a:defRPr>
            </a:lvl1pPr>
          </a:lstStyle>
          <a:p>
            <a:fld id="{51066E4D-1691-9E41-8A07-CA7CFF46E6E6}" type="slidenum">
              <a:rPr lang="en-GB" smtClean="0"/>
              <a:pPr/>
              <a:t>‹nr.›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376867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793" userDrawn="1">
          <p15:clr>
            <a:srgbClr val="FBAE40"/>
          </p15:clr>
        </p15:guide>
        <p15:guide id="2" pos="3840">
          <p15:clr>
            <a:srgbClr val="FBAE40"/>
          </p15:clr>
        </p15:guide>
        <p15:guide id="3" orient="horz" pos="1593" userDrawn="1">
          <p15:clr>
            <a:srgbClr val="FBAE40"/>
          </p15:clr>
        </p15:guide>
        <p15:guide id="4" pos="529" userDrawn="1">
          <p15:clr>
            <a:srgbClr val="FBAE40"/>
          </p15:clr>
        </p15:guide>
        <p15:guide id="5" pos="7174" userDrawn="1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slides - green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23A4DB2D-8D09-2042-AB04-DA78A45CFB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517289"/>
            <a:ext cx="10515600" cy="3499463"/>
          </a:xfrm>
          <a:prstGeom prst="rect">
            <a:avLst/>
          </a:prstGeom>
        </p:spPr>
        <p:txBody>
          <a:bodyPr/>
          <a:lstStyle>
            <a:lvl1pPr marL="228600" indent="-228600">
              <a:buFont typeface="Arial" panose="020B0604020202020204" pitchFamily="34" charset="0"/>
              <a:buChar char="•"/>
              <a:defRPr b="0" i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228600">
              <a:buFont typeface="Arial" panose="020B0604020202020204" pitchFamily="34" charset="0"/>
              <a:buChar char="•"/>
              <a:defRPr b="0" i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buFont typeface="Arial" panose="020B0604020202020204" pitchFamily="34" charset="0"/>
              <a:buChar char="•"/>
              <a:defRPr b="0" i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buFont typeface="Arial" panose="020B0604020202020204" pitchFamily="34" charset="0"/>
              <a:buChar char="•"/>
              <a:defRPr b="0" i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buFont typeface="Arial" panose="020B0604020202020204" pitchFamily="34" charset="0"/>
              <a:buChar char="•"/>
              <a:defRPr b="0" i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a-DK" dirty="0"/>
              <a:t>Rediger typografien i masterens</a:t>
            </a:r>
          </a:p>
          <a:p>
            <a:pPr lvl="1"/>
            <a:r>
              <a:rPr lang="da-DK" dirty="0"/>
              <a:t>Andet niveau</a:t>
            </a:r>
          </a:p>
          <a:p>
            <a:pPr lvl="2"/>
            <a:r>
              <a:rPr lang="da-DK" dirty="0"/>
              <a:t>Tredje niveau</a:t>
            </a:r>
          </a:p>
          <a:p>
            <a:pPr lvl="3"/>
            <a:r>
              <a:rPr lang="da-DK" dirty="0"/>
              <a:t>Fjerde niveau</a:t>
            </a:r>
          </a:p>
          <a:p>
            <a:pPr lvl="4"/>
            <a:r>
              <a:rPr lang="da-DK" dirty="0"/>
              <a:t>Femte niveau</a:t>
            </a:r>
            <a:endParaRPr lang="en-GB" dirty="0"/>
          </a:p>
        </p:txBody>
      </p:sp>
      <p:sp>
        <p:nvSpPr>
          <p:cNvPr id="13" name="Titel 12">
            <a:extLst>
              <a:ext uri="{FF2B5EF4-FFF2-40B4-BE49-F238E27FC236}">
                <a16:creationId xmlns:a16="http://schemas.microsoft.com/office/drawing/2014/main" id="{BC18F4A0-4F6C-5D47-8B69-1C0D070819A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800" y="1159230"/>
            <a:ext cx="10515000" cy="1149789"/>
          </a:xfrm>
          <a:prstGeom prst="rect">
            <a:avLst/>
          </a:prstGeom>
        </p:spPr>
        <p:txBody>
          <a:bodyPr wrap="square" tIns="0" bIns="0" anchor="t" anchorCtr="0">
            <a:noAutofit/>
          </a:bodyPr>
          <a:lstStyle>
            <a:lvl1pPr>
              <a:defRPr b="0" i="0">
                <a:solidFill>
                  <a:schemeClr val="accent3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da-DK" dirty="0" err="1"/>
              <a:t>Insert</a:t>
            </a:r>
            <a:r>
              <a:rPr lang="da-DK" dirty="0"/>
              <a:t> </a:t>
            </a:r>
            <a:r>
              <a:rPr lang="da-DK" dirty="0" err="1"/>
              <a:t>headline</a:t>
            </a:r>
            <a:r>
              <a:rPr lang="da-DK" dirty="0"/>
              <a:t> </a:t>
            </a:r>
            <a:r>
              <a:rPr lang="da-DK" dirty="0" err="1"/>
              <a:t>here</a:t>
            </a:r>
            <a:endParaRPr lang="en-GB" dirty="0"/>
          </a:p>
        </p:txBody>
      </p:sp>
      <p:sp>
        <p:nvSpPr>
          <p:cNvPr id="5" name="Rektangel 4">
            <a:extLst>
              <a:ext uri="{FF2B5EF4-FFF2-40B4-BE49-F238E27FC236}">
                <a16:creationId xmlns:a16="http://schemas.microsoft.com/office/drawing/2014/main" id="{5BBF8D5A-FB56-8148-9D63-065EDB5CBE73}"/>
              </a:ext>
            </a:extLst>
          </p:cNvPr>
          <p:cNvSpPr/>
          <p:nvPr userDrawn="1"/>
        </p:nvSpPr>
        <p:spPr>
          <a:xfrm>
            <a:off x="947738" y="773070"/>
            <a:ext cx="637200" cy="1866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Pladsholder til slidenummer 5">
            <a:extLst>
              <a:ext uri="{FF2B5EF4-FFF2-40B4-BE49-F238E27FC236}">
                <a16:creationId xmlns:a16="http://schemas.microsoft.com/office/drawing/2014/main" id="{227BB0F7-EDB2-5E4C-BA8C-20DA9764794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05744" y="6227064"/>
            <a:ext cx="545592" cy="226187"/>
          </a:xfrm>
          <a:prstGeom prst="rect">
            <a:avLst/>
          </a:prstGeom>
        </p:spPr>
        <p:txBody>
          <a:bodyPr/>
          <a:lstStyle>
            <a:lvl1pPr algn="r">
              <a:defRPr sz="1200" b="1">
                <a:solidFill>
                  <a:schemeClr val="accent3"/>
                </a:solidFill>
              </a:defRPr>
            </a:lvl1pPr>
          </a:lstStyle>
          <a:p>
            <a:fld id="{51066E4D-1691-9E41-8A07-CA7CFF46E6E6}" type="slidenum">
              <a:rPr lang="en-GB" smtClean="0"/>
              <a:pPr/>
              <a:t>‹nr.›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886012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793" userDrawn="1">
          <p15:clr>
            <a:srgbClr val="FBAE40"/>
          </p15:clr>
        </p15:guide>
        <p15:guide id="2" pos="3840">
          <p15:clr>
            <a:srgbClr val="FBAE40"/>
          </p15:clr>
        </p15:guide>
        <p15:guide id="3" pos="7151" userDrawn="1">
          <p15:clr>
            <a:srgbClr val="FBAE40"/>
          </p15:clr>
        </p15:guide>
        <p15:guide id="4" pos="529" userDrawn="1">
          <p15:clr>
            <a:srgbClr val="FBAE40"/>
          </p15:clr>
        </p15:guide>
        <p15:guide id="5" orient="horz" pos="1593" userDrawn="1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 - Text whit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ktangel 7">
            <a:extLst>
              <a:ext uri="{FF2B5EF4-FFF2-40B4-BE49-F238E27FC236}">
                <a16:creationId xmlns:a16="http://schemas.microsoft.com/office/drawing/2014/main" id="{11DD113E-87CC-3A45-8FE3-80B501F00035}"/>
              </a:ext>
            </a:extLst>
          </p:cNvPr>
          <p:cNvSpPr/>
          <p:nvPr userDrawn="1"/>
        </p:nvSpPr>
        <p:spPr>
          <a:xfrm>
            <a:off x="938784" y="1687473"/>
            <a:ext cx="637200" cy="1866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Billede 6">
            <a:extLst>
              <a:ext uri="{FF2B5EF4-FFF2-40B4-BE49-F238E27FC236}">
                <a16:creationId xmlns:a16="http://schemas.microsoft.com/office/drawing/2014/main" id="{7612CD28-205E-494C-A693-E22B133C11C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7738" y="6264835"/>
            <a:ext cx="1065600" cy="200765"/>
          </a:xfrm>
          <a:prstGeom prst="rect">
            <a:avLst/>
          </a:prstGeom>
        </p:spPr>
      </p:pic>
      <p:sp>
        <p:nvSpPr>
          <p:cNvPr id="9" name="Undertitel 2"/>
          <p:cNvSpPr txBox="1">
            <a:spLocks/>
          </p:cNvSpPr>
          <p:nvPr userDrawn="1"/>
        </p:nvSpPr>
        <p:spPr>
          <a:xfrm>
            <a:off x="865632" y="1960880"/>
            <a:ext cx="9144000" cy="3525520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0" i="0" kern="1200" baseline="0">
                <a:solidFill>
                  <a:schemeClr val="accent3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a-DK" dirty="0">
                <a:solidFill>
                  <a:schemeClr val="tx1"/>
                </a:solidFill>
              </a:rPr>
              <a:t>Salling Group </a:t>
            </a:r>
            <a:br>
              <a:rPr lang="da-DK" dirty="0">
                <a:solidFill>
                  <a:schemeClr val="tx1"/>
                </a:solidFill>
              </a:rPr>
            </a:br>
            <a:r>
              <a:rPr lang="da-DK" dirty="0">
                <a:solidFill>
                  <a:schemeClr val="tx1"/>
                </a:solidFill>
              </a:rPr>
              <a:t>Rosbjergvej 33 </a:t>
            </a:r>
            <a:br>
              <a:rPr lang="da-DK" dirty="0">
                <a:solidFill>
                  <a:schemeClr val="tx1"/>
                </a:solidFill>
              </a:rPr>
            </a:br>
            <a:r>
              <a:rPr lang="da-DK" dirty="0">
                <a:solidFill>
                  <a:schemeClr val="tx1"/>
                </a:solidFill>
              </a:rPr>
              <a:t>8220 Brabrand </a:t>
            </a:r>
            <a:br>
              <a:rPr lang="da-DK" dirty="0">
                <a:solidFill>
                  <a:schemeClr val="tx1"/>
                </a:solidFill>
              </a:rPr>
            </a:br>
            <a:r>
              <a:rPr lang="da-DK" dirty="0">
                <a:solidFill>
                  <a:schemeClr val="tx1"/>
                </a:solidFill>
              </a:rPr>
              <a:t>+45 8778 5000 </a:t>
            </a:r>
            <a:br>
              <a:rPr lang="da-DK" dirty="0">
                <a:solidFill>
                  <a:schemeClr val="tx1"/>
                </a:solidFill>
              </a:rPr>
            </a:br>
            <a:r>
              <a:rPr lang="da-DK" dirty="0">
                <a:solidFill>
                  <a:schemeClr val="tx1"/>
                </a:solidFill>
              </a:rPr>
              <a:t>sallinggroup.com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51880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341" userDrawn="1">
          <p15:clr>
            <a:srgbClr val="FBAE40"/>
          </p15:clr>
        </p15:guide>
        <p15:guide id="2" pos="597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 - Text blue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Billede 12">
            <a:extLst>
              <a:ext uri="{FF2B5EF4-FFF2-40B4-BE49-F238E27FC236}">
                <a16:creationId xmlns:a16="http://schemas.microsoft.com/office/drawing/2014/main" id="{0619B1F4-6D5A-D345-9062-F3357B9948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9600" y="6264000"/>
            <a:ext cx="1063752" cy="201251"/>
          </a:xfrm>
          <a:prstGeom prst="rect">
            <a:avLst/>
          </a:prstGeom>
        </p:spPr>
      </p:pic>
      <p:sp>
        <p:nvSpPr>
          <p:cNvPr id="9" name="Rektangel 8">
            <a:extLst>
              <a:ext uri="{FF2B5EF4-FFF2-40B4-BE49-F238E27FC236}">
                <a16:creationId xmlns:a16="http://schemas.microsoft.com/office/drawing/2014/main" id="{07FD87F8-EA4D-A847-B58E-D5B9CFF6EBBD}"/>
              </a:ext>
            </a:extLst>
          </p:cNvPr>
          <p:cNvSpPr/>
          <p:nvPr userDrawn="1"/>
        </p:nvSpPr>
        <p:spPr>
          <a:xfrm>
            <a:off x="938784" y="1687473"/>
            <a:ext cx="637200" cy="1866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Undertitel 2"/>
          <p:cNvSpPr txBox="1">
            <a:spLocks/>
          </p:cNvSpPr>
          <p:nvPr userDrawn="1"/>
        </p:nvSpPr>
        <p:spPr>
          <a:xfrm>
            <a:off x="865632" y="1960880"/>
            <a:ext cx="9144000" cy="3525520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0" i="0" kern="1200" baseline="0">
                <a:solidFill>
                  <a:schemeClr val="accent3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a-DK" dirty="0">
                <a:solidFill>
                  <a:schemeClr val="bg1"/>
                </a:solidFill>
              </a:rPr>
              <a:t>Salling Group </a:t>
            </a:r>
            <a:br>
              <a:rPr lang="da-DK" dirty="0">
                <a:solidFill>
                  <a:schemeClr val="bg1"/>
                </a:solidFill>
              </a:rPr>
            </a:br>
            <a:r>
              <a:rPr lang="da-DK" dirty="0">
                <a:solidFill>
                  <a:schemeClr val="bg1"/>
                </a:solidFill>
              </a:rPr>
              <a:t>Rosbjergvej 33 </a:t>
            </a:r>
            <a:br>
              <a:rPr lang="da-DK" dirty="0">
                <a:solidFill>
                  <a:schemeClr val="bg1"/>
                </a:solidFill>
              </a:rPr>
            </a:br>
            <a:r>
              <a:rPr lang="da-DK" dirty="0">
                <a:solidFill>
                  <a:schemeClr val="bg1"/>
                </a:solidFill>
              </a:rPr>
              <a:t>8220 Brabrand </a:t>
            </a:r>
            <a:br>
              <a:rPr lang="da-DK" dirty="0">
                <a:solidFill>
                  <a:schemeClr val="bg1"/>
                </a:solidFill>
              </a:rPr>
            </a:br>
            <a:r>
              <a:rPr lang="da-DK" dirty="0">
                <a:solidFill>
                  <a:schemeClr val="bg1"/>
                </a:solidFill>
              </a:rPr>
              <a:t>+45 8778 5000 </a:t>
            </a:r>
            <a:br>
              <a:rPr lang="da-DK" dirty="0">
                <a:solidFill>
                  <a:schemeClr val="bg1"/>
                </a:solidFill>
              </a:rPr>
            </a:br>
            <a:r>
              <a:rPr lang="da-DK" dirty="0">
                <a:solidFill>
                  <a:schemeClr val="bg1"/>
                </a:solidFill>
              </a:rPr>
              <a:t>sallinggroup.com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00997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341" userDrawn="1">
          <p15:clr>
            <a:srgbClr val="FBAE40"/>
          </p15:clr>
        </p15:guide>
        <p15:guide id="2" pos="597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 - Text green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ktangel 7">
            <a:extLst>
              <a:ext uri="{FF2B5EF4-FFF2-40B4-BE49-F238E27FC236}">
                <a16:creationId xmlns:a16="http://schemas.microsoft.com/office/drawing/2014/main" id="{B8E5D77C-1B97-4047-979B-BC6695BE4534}"/>
              </a:ext>
            </a:extLst>
          </p:cNvPr>
          <p:cNvSpPr/>
          <p:nvPr userDrawn="1"/>
        </p:nvSpPr>
        <p:spPr>
          <a:xfrm>
            <a:off x="947738" y="1687473"/>
            <a:ext cx="637200" cy="1866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6" name="Billede 5">
            <a:extLst>
              <a:ext uri="{FF2B5EF4-FFF2-40B4-BE49-F238E27FC236}">
                <a16:creationId xmlns:a16="http://schemas.microsoft.com/office/drawing/2014/main" id="{00D33183-02EA-9F4B-A4CA-CCBAEE03F08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7738" y="6264835"/>
            <a:ext cx="1065600" cy="200765"/>
          </a:xfrm>
          <a:prstGeom prst="rect">
            <a:avLst/>
          </a:prstGeom>
        </p:spPr>
      </p:pic>
      <p:sp>
        <p:nvSpPr>
          <p:cNvPr id="12" name="Undertitel 2"/>
          <p:cNvSpPr txBox="1">
            <a:spLocks/>
          </p:cNvSpPr>
          <p:nvPr userDrawn="1"/>
        </p:nvSpPr>
        <p:spPr>
          <a:xfrm>
            <a:off x="865632" y="1960880"/>
            <a:ext cx="9144000" cy="3525520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0" i="0" kern="1200" baseline="0">
                <a:solidFill>
                  <a:schemeClr val="accent3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a-DK" dirty="0">
                <a:solidFill>
                  <a:schemeClr val="accent3"/>
                </a:solidFill>
              </a:rPr>
              <a:t>Salling Group </a:t>
            </a:r>
            <a:br>
              <a:rPr lang="da-DK" dirty="0">
                <a:solidFill>
                  <a:schemeClr val="accent3"/>
                </a:solidFill>
              </a:rPr>
            </a:br>
            <a:r>
              <a:rPr lang="da-DK" dirty="0">
                <a:solidFill>
                  <a:schemeClr val="accent3"/>
                </a:solidFill>
              </a:rPr>
              <a:t>Rosbjergvej 33 </a:t>
            </a:r>
            <a:br>
              <a:rPr lang="da-DK" dirty="0">
                <a:solidFill>
                  <a:schemeClr val="accent3"/>
                </a:solidFill>
              </a:rPr>
            </a:br>
            <a:r>
              <a:rPr lang="da-DK" dirty="0">
                <a:solidFill>
                  <a:schemeClr val="accent3"/>
                </a:solidFill>
              </a:rPr>
              <a:t>8220 Brabrand </a:t>
            </a:r>
            <a:br>
              <a:rPr lang="da-DK" dirty="0">
                <a:solidFill>
                  <a:schemeClr val="accent3"/>
                </a:solidFill>
              </a:rPr>
            </a:br>
            <a:r>
              <a:rPr lang="da-DK" dirty="0">
                <a:solidFill>
                  <a:schemeClr val="accent3"/>
                </a:solidFill>
              </a:rPr>
              <a:t>+45 8778 5000 </a:t>
            </a:r>
            <a:br>
              <a:rPr lang="da-DK" dirty="0">
                <a:solidFill>
                  <a:schemeClr val="accent3"/>
                </a:solidFill>
              </a:rPr>
            </a:br>
            <a:r>
              <a:rPr lang="da-DK" dirty="0">
                <a:solidFill>
                  <a:schemeClr val="accent3"/>
                </a:solidFill>
              </a:rPr>
              <a:t>sallinggroup.com</a:t>
            </a:r>
            <a:endParaRPr lang="en-GB" dirty="0"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689791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341" userDrawn="1">
          <p15:clr>
            <a:srgbClr val="FBAE40"/>
          </p15:clr>
        </p15:guide>
        <p15:guide id="2" pos="597" userDrawn="1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ktangel 10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1213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800" dirty="0"/>
          </a:p>
        </p:txBody>
      </p:sp>
      <p:pic>
        <p:nvPicPr>
          <p:cNvPr id="12" name="Billede 11" descr="DS_mesh_2_PPT_4_3_CMYK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7751" y="0"/>
            <a:ext cx="4640779" cy="61565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8799" y="2819982"/>
            <a:ext cx="8114404" cy="2086293"/>
          </a:xfrm>
        </p:spPr>
        <p:txBody>
          <a:bodyPr lIns="0" tIns="0" rIns="0" bIns="0" anchor="t" anchorCtr="0">
            <a:noAutofit/>
          </a:bodyPr>
          <a:lstStyle>
            <a:lvl1pPr algn="l">
              <a:lnSpc>
                <a:spcPts val="3800"/>
              </a:lnSpc>
              <a:defRPr sz="4400" b="1" i="0" cap="none" spc="-150">
                <a:solidFill>
                  <a:schemeClr val="bg1"/>
                </a:solidFill>
                <a:latin typeface="Verdana"/>
                <a:cs typeface="Verdana"/>
              </a:defRPr>
            </a:lvl1pPr>
          </a:lstStyle>
          <a:p>
            <a:r>
              <a:rPr lang="en-US" noProof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8800" y="5627055"/>
            <a:ext cx="2515453" cy="237949"/>
          </a:xfrm>
        </p:spPr>
        <p:txBody>
          <a:bodyPr lIns="0" tIns="0" rIns="0" bIns="0">
            <a:normAutofit/>
          </a:bodyPr>
          <a:lstStyle>
            <a:lvl1pPr marL="0" indent="0" algn="l">
              <a:spcBef>
                <a:spcPts val="0"/>
              </a:spcBef>
              <a:buNone/>
              <a:defRPr sz="800">
                <a:solidFill>
                  <a:schemeClr val="bg1"/>
                </a:solidFill>
                <a:latin typeface="Verdana"/>
                <a:cs typeface="Verdan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noProof="0"/>
              <a:t>Click to edit Master subtitle style</a:t>
            </a:r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48800" y="5795055"/>
            <a:ext cx="1248264" cy="293963"/>
          </a:xfrm>
          <a:prstGeom prst="rect">
            <a:avLst/>
          </a:prstGeom>
        </p:spPr>
        <p:txBody>
          <a:bodyPr lIns="0" tIns="0" rIns="0" bIns="0" anchor="t" anchorCtr="0"/>
          <a:lstStyle>
            <a:lvl1pPr>
              <a:defRPr sz="800" b="1" i="0">
                <a:solidFill>
                  <a:schemeClr val="bg1"/>
                </a:solidFill>
                <a:latin typeface="Verdana"/>
                <a:cs typeface="Verdana"/>
              </a:defRPr>
            </a:lvl1pPr>
          </a:lstStyle>
          <a:p>
            <a:fld id="{5187B90A-9331-EE45-BC5A-1A81D921A065}" type="datetime1">
              <a:rPr lang="en-GB" noProof="0" smtClean="0"/>
              <a:t>30/04/2026</a:t>
            </a:fld>
            <a:endParaRPr lang="en-GB" noProof="0" dirty="0"/>
          </a:p>
        </p:txBody>
      </p:sp>
      <p:sp>
        <p:nvSpPr>
          <p:cNvPr id="13" name="Rektangel 12"/>
          <p:cNvSpPr>
            <a:spLocks/>
          </p:cNvSpPr>
          <p:nvPr userDrawn="1"/>
        </p:nvSpPr>
        <p:spPr>
          <a:xfrm>
            <a:off x="748799" y="5423342"/>
            <a:ext cx="2433391" cy="36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800" dirty="0"/>
          </a:p>
        </p:txBody>
      </p:sp>
      <p:pic>
        <p:nvPicPr>
          <p:cNvPr id="8" name="Billede 7" descr="Dansk_Supermarked_Group_logo_CMYK_negativ_graa_13pct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788" y="1007534"/>
            <a:ext cx="2431403" cy="824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31960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/>
          <p:cNvSpPr/>
          <p:nvPr userDrawn="1"/>
        </p:nvSpPr>
        <p:spPr>
          <a:xfrm>
            <a:off x="1" y="0"/>
            <a:ext cx="12198529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tIns="0" rIns="0" bIns="0" rtlCol="0" anchor="ctr"/>
          <a:lstStyle/>
          <a:p>
            <a:pPr algn="ctr"/>
            <a:endParaRPr lang="da-DK" sz="1800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8801" y="2819982"/>
            <a:ext cx="8114404" cy="2086293"/>
          </a:xfrm>
        </p:spPr>
        <p:txBody>
          <a:bodyPr lIns="0" tIns="0" rIns="0" bIns="0" anchor="t" anchorCtr="0">
            <a:noAutofit/>
          </a:bodyPr>
          <a:lstStyle>
            <a:lvl1pPr algn="l">
              <a:lnSpc>
                <a:spcPts val="3800"/>
              </a:lnSpc>
              <a:defRPr sz="4400" b="1" i="0" cap="none" spc="-150">
                <a:solidFill>
                  <a:schemeClr val="accent6"/>
                </a:solidFill>
                <a:latin typeface="Verdana"/>
                <a:cs typeface="Verdana"/>
              </a:defRPr>
            </a:lvl1pPr>
          </a:lstStyle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8800" y="5627055"/>
            <a:ext cx="2515453" cy="237949"/>
          </a:xfrm>
        </p:spPr>
        <p:txBody>
          <a:bodyPr lIns="0" tIns="0" rIns="0" bIns="0">
            <a:normAutofit/>
          </a:bodyPr>
          <a:lstStyle>
            <a:lvl1pPr marL="0" indent="0" algn="l">
              <a:spcBef>
                <a:spcPts val="0"/>
              </a:spcBef>
              <a:buNone/>
              <a:defRPr sz="800">
                <a:solidFill>
                  <a:srgbClr val="0B2336"/>
                </a:solidFill>
                <a:latin typeface="Verdana"/>
                <a:cs typeface="Verdan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noProof="0"/>
              <a:t>Click to edit Master subtitle style</a:t>
            </a:r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48800" y="5795055"/>
            <a:ext cx="1248264" cy="293963"/>
          </a:xfrm>
          <a:prstGeom prst="rect">
            <a:avLst/>
          </a:prstGeom>
        </p:spPr>
        <p:txBody>
          <a:bodyPr lIns="0" tIns="0" rIns="0" bIns="0" anchor="t" anchorCtr="0"/>
          <a:lstStyle>
            <a:lvl1pPr>
              <a:defRPr sz="800" b="1" i="0">
                <a:solidFill>
                  <a:schemeClr val="accent6"/>
                </a:solidFill>
                <a:latin typeface="Verdana"/>
                <a:cs typeface="Verdana"/>
              </a:defRPr>
            </a:lvl1pPr>
          </a:lstStyle>
          <a:p>
            <a:fld id="{5187B90A-9331-EE45-BC5A-1A81D921A065}" type="datetime1">
              <a:rPr lang="en-GB" noProof="0" smtClean="0"/>
              <a:pPr/>
              <a:t>30/04/2026</a:t>
            </a:fld>
            <a:endParaRPr lang="en-GB" noProof="0" dirty="0"/>
          </a:p>
        </p:txBody>
      </p:sp>
      <p:sp>
        <p:nvSpPr>
          <p:cNvPr id="13" name="Rektangel 12"/>
          <p:cNvSpPr>
            <a:spLocks/>
          </p:cNvSpPr>
          <p:nvPr userDrawn="1"/>
        </p:nvSpPr>
        <p:spPr>
          <a:xfrm>
            <a:off x="748799" y="5423342"/>
            <a:ext cx="2433391" cy="36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800" dirty="0"/>
          </a:p>
        </p:txBody>
      </p:sp>
      <p:pic>
        <p:nvPicPr>
          <p:cNvPr id="17" name="Billede 16" descr="DS_mesh_2_PPT_4_3_CMYK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7751" y="0"/>
            <a:ext cx="4640779" cy="6156550"/>
          </a:xfrm>
          <a:prstGeom prst="rect">
            <a:avLst/>
          </a:prstGeom>
        </p:spPr>
      </p:pic>
      <p:sp>
        <p:nvSpPr>
          <p:cNvPr id="18" name="Rektangel 17"/>
          <p:cNvSpPr>
            <a:spLocks/>
          </p:cNvSpPr>
          <p:nvPr userDrawn="1"/>
        </p:nvSpPr>
        <p:spPr>
          <a:xfrm>
            <a:off x="748799" y="5423342"/>
            <a:ext cx="2433391" cy="36000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800" dirty="0"/>
          </a:p>
        </p:txBody>
      </p:sp>
      <p:pic>
        <p:nvPicPr>
          <p:cNvPr id="19" name="Billede 18" descr="Dansk_Supermarked_Group_logo_CMYK_13pct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801" y="1008000"/>
            <a:ext cx="2438727" cy="826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57798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ktangel 8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87C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800" dirty="0"/>
          </a:p>
        </p:txBody>
      </p:sp>
      <p:pic>
        <p:nvPicPr>
          <p:cNvPr id="10" name="Billede 9" descr="DS_mesh_2_PPT_4_3_NEG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0000" y="0"/>
            <a:ext cx="4640779" cy="6156550"/>
          </a:xfrm>
          <a:prstGeom prst="rect">
            <a:avLst/>
          </a:prstGeom>
        </p:spPr>
      </p:pic>
      <p:sp>
        <p:nvSpPr>
          <p:cNvPr id="14" name="Rektangel 13"/>
          <p:cNvSpPr>
            <a:spLocks/>
          </p:cNvSpPr>
          <p:nvPr userDrawn="1"/>
        </p:nvSpPr>
        <p:spPr>
          <a:xfrm>
            <a:off x="748799" y="5423342"/>
            <a:ext cx="2433391" cy="36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800" dirty="0"/>
          </a:p>
        </p:txBody>
      </p:sp>
      <p:pic>
        <p:nvPicPr>
          <p:cNvPr id="15" name="Billede 14" descr="Dansk_Supermarked_Group_logo_CMYK_negativ_13pct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801" y="1008000"/>
            <a:ext cx="2438727" cy="82682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8801" y="2819982"/>
            <a:ext cx="8114404" cy="2086293"/>
          </a:xfrm>
        </p:spPr>
        <p:txBody>
          <a:bodyPr lIns="0" tIns="0" rIns="0" bIns="0" anchor="t" anchorCtr="0">
            <a:noAutofit/>
          </a:bodyPr>
          <a:lstStyle>
            <a:lvl1pPr algn="l">
              <a:lnSpc>
                <a:spcPts val="3800"/>
              </a:lnSpc>
              <a:defRPr sz="4400" b="1" i="0" cap="none" spc="-150">
                <a:solidFill>
                  <a:schemeClr val="bg1"/>
                </a:solidFill>
                <a:latin typeface="Verdana"/>
                <a:cs typeface="Verdana"/>
              </a:defRPr>
            </a:lvl1pPr>
          </a:lstStyle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8800" y="5627055"/>
            <a:ext cx="2515453" cy="237949"/>
          </a:xfrm>
        </p:spPr>
        <p:txBody>
          <a:bodyPr lIns="0" tIns="0" rIns="0" bIns="0">
            <a:normAutofit/>
          </a:bodyPr>
          <a:lstStyle>
            <a:lvl1pPr marL="0" indent="0" algn="l">
              <a:spcBef>
                <a:spcPts val="0"/>
              </a:spcBef>
              <a:buNone/>
              <a:defRPr sz="800">
                <a:solidFill>
                  <a:schemeClr val="bg1"/>
                </a:solidFill>
                <a:latin typeface="Verdana"/>
                <a:cs typeface="Verdan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noProof="0"/>
              <a:t>Click to edit Master subtitle style</a:t>
            </a:r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48800" y="5795055"/>
            <a:ext cx="1248264" cy="293963"/>
          </a:xfrm>
          <a:prstGeom prst="rect">
            <a:avLst/>
          </a:prstGeom>
        </p:spPr>
        <p:txBody>
          <a:bodyPr lIns="0" tIns="0" rIns="0" bIns="0" anchor="t" anchorCtr="0"/>
          <a:lstStyle>
            <a:lvl1pPr>
              <a:defRPr sz="800" b="1" i="0">
                <a:solidFill>
                  <a:schemeClr val="bg1"/>
                </a:solidFill>
                <a:latin typeface="Verdana"/>
                <a:cs typeface="Verdana"/>
              </a:defRPr>
            </a:lvl1pPr>
          </a:lstStyle>
          <a:p>
            <a:fld id="{5187B90A-9331-EE45-BC5A-1A81D921A065}" type="datetime1">
              <a:rPr lang="en-GB" noProof="0" smtClean="0"/>
              <a:t>30/04/2026</a:t>
            </a:fld>
            <a:endParaRPr lang="en-GB" noProof="0" dirty="0"/>
          </a:p>
        </p:txBody>
      </p:sp>
      <p:sp>
        <p:nvSpPr>
          <p:cNvPr id="13" name="Rektangel 12"/>
          <p:cNvSpPr>
            <a:spLocks/>
          </p:cNvSpPr>
          <p:nvPr userDrawn="1"/>
        </p:nvSpPr>
        <p:spPr>
          <a:xfrm>
            <a:off x="748799" y="5423342"/>
            <a:ext cx="2433391" cy="36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800" dirty="0"/>
          </a:p>
        </p:txBody>
      </p:sp>
    </p:spTree>
    <p:extLst>
      <p:ext uri="{BB962C8B-B14F-4D97-AF65-F5344CB8AC3E}">
        <p14:creationId xmlns:p14="http://schemas.microsoft.com/office/powerpoint/2010/main" val="382959617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Object 17" hidden="1"/>
          <p:cNvGraphicFramePr>
            <a:graphicFrameLocks noChangeAspect="1"/>
          </p:cNvGraphicFramePr>
          <p:nvPr userDrawn="1">
            <p:custDataLst>
              <p:tags r:id="rId1"/>
            </p:custDataLst>
          </p:nvPr>
        </p:nvGraphicFramePr>
        <p:xfrm>
          <a:off x="2118" y="1589"/>
          <a:ext cx="2116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270" imgH="270" progId="TCLayout.ActiveDocument.1">
                  <p:embed/>
                </p:oleObj>
              </mc:Choice>
              <mc:Fallback>
                <p:oleObj name="think-cell Slide" r:id="rId4" imgW="270" imgH="270" progId="TCLayout.ActiveDocument.1">
                  <p:embed/>
                  <p:pic>
                    <p:nvPicPr>
                      <p:cNvPr id="18" name="Object 17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118" y="1589"/>
                        <a:ext cx="2116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 hidden="1"/>
          <p:cNvSpPr/>
          <p:nvPr userDrawn="1">
            <p:custDataLst>
              <p:tags r:id="rId2"/>
            </p:custDataLst>
          </p:nvPr>
        </p:nvSpPr>
        <p:spPr bwMode="auto">
          <a:xfrm>
            <a:off x="0" y="0"/>
            <a:ext cx="211667" cy="1587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marL="0" lvl="0" indent="0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GB" sz="1400" b="0" i="0" baseline="0" dirty="0">
              <a:latin typeface="Verdana" panose="020B0604030504040204" pitchFamily="34" charset="0"/>
              <a:ea typeface="+mn-ea"/>
              <a:cs typeface="+mn-cs"/>
              <a:sym typeface="Verdana" panose="020B0604030504040204" pitchFamily="34" charset="0"/>
            </a:endParaRPr>
          </a:p>
        </p:txBody>
      </p:sp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748800" y="409003"/>
            <a:ext cx="10680000" cy="513728"/>
          </a:xfrm>
        </p:spPr>
        <p:txBody>
          <a:bodyPr lIns="0" tIns="0" rIns="0" bIns="0" anchor="t" anchorCtr="0">
            <a:noAutofit/>
          </a:bodyPr>
          <a:lstStyle>
            <a:lvl1pPr algn="l">
              <a:lnSpc>
                <a:spcPts val="2000"/>
              </a:lnSpc>
              <a:defRPr sz="2000" b="1" cap="none">
                <a:solidFill>
                  <a:srgbClr val="012133"/>
                </a:solidFill>
                <a:latin typeface="Verdana"/>
                <a:cs typeface="Verdanan"/>
              </a:defRPr>
            </a:lvl1pPr>
          </a:lstStyle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4" name="Text Placeholder 2"/>
          <p:cNvSpPr>
            <a:spLocks noGrp="1"/>
          </p:cNvSpPr>
          <p:nvPr>
            <p:ph type="body" idx="1"/>
          </p:nvPr>
        </p:nvSpPr>
        <p:spPr>
          <a:xfrm>
            <a:off x="748799" y="1095709"/>
            <a:ext cx="10678901" cy="4982400"/>
          </a:xfrm>
        </p:spPr>
        <p:txBody>
          <a:bodyPr lIns="0" tIns="0" rIns="0" bIns="0" anchor="t" anchorCtr="0">
            <a:normAutofit/>
          </a:bodyPr>
          <a:lstStyle>
            <a:lvl1pPr marL="0" indent="0">
              <a:lnSpc>
                <a:spcPts val="1800"/>
              </a:lnSpc>
              <a:spcBef>
                <a:spcPts val="0"/>
              </a:spcBef>
              <a:buFontTx/>
              <a:buNone/>
              <a:defRPr lang="en-US" sz="1400" kern="1200" dirty="0" smtClean="0">
                <a:solidFill>
                  <a:srgbClr val="0B2336"/>
                </a:solidFill>
                <a:latin typeface="+mj-lt"/>
                <a:ea typeface="+mn-ea"/>
                <a:cs typeface="Verdana"/>
              </a:defRPr>
            </a:lvl1pPr>
            <a:lvl2pPr marL="742950" indent="-285750">
              <a:buFontTx/>
              <a:buChar char="−"/>
              <a:defRPr lang="en-US" sz="1400" kern="1200" dirty="0" smtClean="0">
                <a:solidFill>
                  <a:schemeClr val="tx1"/>
                </a:solidFill>
                <a:latin typeface="+mj-lt"/>
                <a:ea typeface="+mn-ea"/>
                <a:cs typeface="Verdana"/>
              </a:defRPr>
            </a:lvl2pPr>
            <a:lvl3pPr marL="1200150" indent="-285750">
              <a:buFontTx/>
              <a:buChar char="−"/>
              <a:defRPr sz="1400">
                <a:solidFill>
                  <a:schemeClr val="tx1"/>
                </a:solidFill>
                <a:latin typeface="+mj-lt"/>
              </a:defRPr>
            </a:lvl3pPr>
            <a:lvl4pPr marL="1657350" indent="-285750">
              <a:buFontTx/>
              <a:buChar char="−"/>
              <a:defRPr lang="en-US" sz="1400" kern="120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2114550" indent="-285750">
              <a:buFontTx/>
              <a:buChar char="−"/>
              <a:defRPr lang="en-US" sz="1400" kern="120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  <a:lvl6pPr marL="2571750" indent="-285750">
              <a:buFont typeface="Verdana" panose="020B0604030504040204" pitchFamily="34" charset="0"/>
              <a:buChar char="−"/>
              <a:defRPr lang="en-US" sz="1400" kern="120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6pPr>
            <a:lvl7pPr marL="3028950" indent="-285750">
              <a:buFont typeface="Verdana" panose="020B0604030504040204" pitchFamily="34" charset="0"/>
              <a:buChar char="−"/>
              <a:defRPr lang="en-US" sz="1400" kern="120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7pPr>
            <a:lvl8pPr marL="3486150" indent="-285750">
              <a:buFont typeface="Verdana" panose="020B0604030504040204" pitchFamily="34" charset="0"/>
              <a:buChar char="−"/>
              <a:defRPr lang="en-US" sz="1400" kern="120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8pPr>
            <a:lvl9pPr marL="3943350" indent="-285750">
              <a:buFont typeface="Verdana" panose="020B0604030504040204" pitchFamily="34" charset="0"/>
              <a:buChar char="−"/>
              <a:defRPr lang="en-US" sz="1400" kern="120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6" name="Rektangel 5"/>
          <p:cNvSpPr>
            <a:spLocks/>
          </p:cNvSpPr>
          <p:nvPr userDrawn="1"/>
        </p:nvSpPr>
        <p:spPr>
          <a:xfrm>
            <a:off x="748800" y="6176564"/>
            <a:ext cx="1806593" cy="36000"/>
          </a:xfrm>
          <a:prstGeom prst="rect">
            <a:avLst/>
          </a:prstGeom>
          <a:solidFill>
            <a:srgbClr val="01213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800" dirty="0"/>
          </a:p>
        </p:txBody>
      </p:sp>
      <p:sp>
        <p:nvSpPr>
          <p:cNvPr id="7" name="Rektangel 6"/>
          <p:cNvSpPr>
            <a:spLocks/>
          </p:cNvSpPr>
          <p:nvPr userDrawn="1"/>
        </p:nvSpPr>
        <p:spPr>
          <a:xfrm>
            <a:off x="9430139" y="6176563"/>
            <a:ext cx="1997563" cy="36000"/>
          </a:xfrm>
          <a:prstGeom prst="rect">
            <a:avLst/>
          </a:prstGeom>
          <a:solidFill>
            <a:srgbClr val="01213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800" dirty="0"/>
          </a:p>
        </p:txBody>
      </p:sp>
      <p:sp>
        <p:nvSpPr>
          <p:cNvPr id="9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9430141" y="6385541"/>
            <a:ext cx="1997559" cy="126000"/>
          </a:xfrm>
        </p:spPr>
        <p:txBody>
          <a:bodyPr lIns="0" tIns="0" rIns="0" bIns="0" anchor="t" anchorCtr="0">
            <a:normAutofit/>
          </a:bodyPr>
          <a:lstStyle>
            <a:lvl1pPr marL="0" indent="0">
              <a:spcBef>
                <a:spcPts val="0"/>
              </a:spcBef>
              <a:buNone/>
              <a:defRPr sz="800">
                <a:solidFill>
                  <a:srgbClr val="012133"/>
                </a:solidFill>
                <a:latin typeface="Verdana"/>
                <a:cs typeface="Verdana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noProof="0" dirty="0"/>
              <a:t>Click to edit title</a:t>
            </a:r>
          </a:p>
        </p:txBody>
      </p:sp>
    </p:spTree>
    <p:extLst>
      <p:ext uri="{BB962C8B-B14F-4D97-AF65-F5344CB8AC3E}">
        <p14:creationId xmlns:p14="http://schemas.microsoft.com/office/powerpoint/2010/main" val="38248488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kt 2" hidden="1"/>
          <p:cNvGraphicFramePr>
            <a:graphicFrameLocks noChangeAspect="1"/>
          </p:cNvGraphicFramePr>
          <p:nvPr userDrawn="1">
            <p:custDataLst>
              <p:tags r:id="rId1"/>
            </p:custDataLst>
          </p:nvPr>
        </p:nvGraphicFramePr>
        <p:xfrm>
          <a:off x="2118" y="1589"/>
          <a:ext cx="2116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216" imgH="216" progId="TCLayout.ActiveDocument.1">
                  <p:embed/>
                </p:oleObj>
              </mc:Choice>
              <mc:Fallback>
                <p:oleObj name="think-cell Slide" r:id="rId3" imgW="216" imgH="216" progId="TCLayout.ActiveDocument.1">
                  <p:embed/>
                  <p:pic>
                    <p:nvPicPr>
                      <p:cNvPr id="3" name="Objekt 2" hidden="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118" y="1589"/>
                        <a:ext cx="2116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4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9430141" y="6385541"/>
            <a:ext cx="1997559" cy="126000"/>
          </a:xfrm>
        </p:spPr>
        <p:txBody>
          <a:bodyPr lIns="0" tIns="0" rIns="0" bIns="0" anchor="t" anchorCtr="0">
            <a:normAutofit/>
          </a:bodyPr>
          <a:lstStyle>
            <a:lvl1pPr marL="0" indent="0">
              <a:spcBef>
                <a:spcPts val="0"/>
              </a:spcBef>
              <a:buNone/>
              <a:defRPr sz="800">
                <a:solidFill>
                  <a:srgbClr val="012133"/>
                </a:solidFill>
                <a:latin typeface="Verdana"/>
                <a:cs typeface="Verdana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noProof="0" dirty="0"/>
              <a:t>Click to edit title</a:t>
            </a:r>
          </a:p>
        </p:txBody>
      </p:sp>
    </p:spTree>
    <p:extLst>
      <p:ext uri="{BB962C8B-B14F-4D97-AF65-F5344CB8AC3E}">
        <p14:creationId xmlns:p14="http://schemas.microsoft.com/office/powerpoint/2010/main" val="191206335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3"/>
          <p:cNvSpPr>
            <a:spLocks/>
          </p:cNvSpPr>
          <p:nvPr userDrawn="1"/>
        </p:nvSpPr>
        <p:spPr>
          <a:xfrm>
            <a:off x="748799" y="2043151"/>
            <a:ext cx="2438727" cy="36000"/>
          </a:xfrm>
          <a:prstGeom prst="rect">
            <a:avLst/>
          </a:prstGeom>
          <a:solidFill>
            <a:srgbClr val="01213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800" dirty="0"/>
          </a:p>
        </p:txBody>
      </p:sp>
      <p:pic>
        <p:nvPicPr>
          <p:cNvPr id="5" name="Billede 4" descr="Dansk_Supermarked_Group_logo_CMYK_13pct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799" y="1023394"/>
            <a:ext cx="2438727" cy="826828"/>
          </a:xfrm>
          <a:prstGeom prst="rect">
            <a:avLst/>
          </a:prstGeom>
        </p:spPr>
      </p:pic>
      <p:pic>
        <p:nvPicPr>
          <p:cNvPr id="6" name="Billede 5" descr="DS_mesh_2_PPT_Bagside_4_3_CMYK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6242" y="778719"/>
            <a:ext cx="4575759" cy="6083403"/>
          </a:xfrm>
          <a:prstGeom prst="rect">
            <a:avLst/>
          </a:prstGeom>
        </p:spPr>
      </p:pic>
      <p:sp>
        <p:nvSpPr>
          <p:cNvPr id="7" name="Titel 1"/>
          <p:cNvSpPr txBox="1">
            <a:spLocks/>
          </p:cNvSpPr>
          <p:nvPr userDrawn="1"/>
        </p:nvSpPr>
        <p:spPr>
          <a:xfrm>
            <a:off x="748801" y="2268844"/>
            <a:ext cx="2450567" cy="1279813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>
            <a:lvl1pPr algn="l" defTabSz="457200" rtl="0" eaLnBrk="1" latinLnBrk="0" hangingPunct="1">
              <a:lnSpc>
                <a:spcPts val="2000"/>
              </a:lnSpc>
              <a:spcBef>
                <a:spcPct val="0"/>
              </a:spcBef>
              <a:buNone/>
              <a:defRPr sz="2000" b="1" i="0" kern="1200" cap="all">
                <a:solidFill>
                  <a:srgbClr val="012133"/>
                </a:solidFill>
                <a:latin typeface="Verdana"/>
                <a:ea typeface="+mj-ea"/>
                <a:cs typeface="Verdana"/>
              </a:defRPr>
            </a:lvl1pPr>
          </a:lstStyle>
          <a:p>
            <a:pPr>
              <a:lnSpc>
                <a:spcPts val="1200"/>
              </a:lnSpc>
            </a:pPr>
            <a:r>
              <a:rPr lang="en-GB" sz="900" b="0" i="0" cap="none" noProof="0" dirty="0">
                <a:solidFill>
                  <a:srgbClr val="0B2336"/>
                </a:solidFill>
              </a:rPr>
              <a:t>Dansk Supermarked Group</a:t>
            </a:r>
            <a:br>
              <a:rPr lang="en-GB" sz="900" b="0" i="0" cap="none" noProof="0" dirty="0">
                <a:solidFill>
                  <a:srgbClr val="0B2336"/>
                </a:solidFill>
              </a:rPr>
            </a:br>
            <a:r>
              <a:rPr lang="en-GB" sz="900" b="0" i="0" cap="none" noProof="0" dirty="0">
                <a:solidFill>
                  <a:srgbClr val="0B2336"/>
                </a:solidFill>
              </a:rPr>
              <a:t>Rosbjergvej 33</a:t>
            </a:r>
          </a:p>
          <a:p>
            <a:pPr>
              <a:lnSpc>
                <a:spcPts val="1200"/>
              </a:lnSpc>
            </a:pPr>
            <a:r>
              <a:rPr lang="en-GB" sz="900" b="0" i="0" cap="none" noProof="0" dirty="0">
                <a:solidFill>
                  <a:srgbClr val="0B2336"/>
                </a:solidFill>
              </a:rPr>
              <a:t>8220 Brabrand</a:t>
            </a:r>
          </a:p>
          <a:p>
            <a:pPr>
              <a:lnSpc>
                <a:spcPts val="1200"/>
              </a:lnSpc>
            </a:pPr>
            <a:r>
              <a:rPr lang="en-GB" sz="900" b="0" i="0" cap="none" noProof="0" dirty="0">
                <a:solidFill>
                  <a:srgbClr val="0B2336"/>
                </a:solidFill>
              </a:rPr>
              <a:t>+45 8778 5000</a:t>
            </a:r>
          </a:p>
          <a:p>
            <a:pPr>
              <a:lnSpc>
                <a:spcPts val="1200"/>
              </a:lnSpc>
            </a:pPr>
            <a:r>
              <a:rPr lang="en-GB" sz="900" b="0" i="0" cap="none" noProof="0" dirty="0">
                <a:solidFill>
                  <a:srgbClr val="0B2336"/>
                </a:solidFill>
              </a:rPr>
              <a:t>dansksupermarked.com</a:t>
            </a:r>
          </a:p>
        </p:txBody>
      </p:sp>
    </p:spTree>
    <p:extLst>
      <p:ext uri="{BB962C8B-B14F-4D97-AF65-F5344CB8AC3E}">
        <p14:creationId xmlns:p14="http://schemas.microsoft.com/office/powerpoint/2010/main" val="19668687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em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oleObject" Target="../embeddings/oleObject1.bin"/><Relationship Id="rId5" Type="http://schemas.openxmlformats.org/officeDocument/2006/relationships/slideLayout" Target="../slideLayouts/slideLayout5.xml"/><Relationship Id="rId10" Type="http://schemas.openxmlformats.org/officeDocument/2006/relationships/tags" Target="../tags/tag2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ags" Target="../tags/tag5.xml"/><Relationship Id="rId3" Type="http://schemas.openxmlformats.org/officeDocument/2006/relationships/slideLayout" Target="../slideLayouts/slideLayout11.xml"/><Relationship Id="rId7" Type="http://schemas.openxmlformats.org/officeDocument/2006/relationships/theme" Target="../theme/theme2.xml"/><Relationship Id="rId12" Type="http://schemas.openxmlformats.org/officeDocument/2006/relationships/image" Target="../media/image4.png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image" Target="../media/image1.emf"/><Relationship Id="rId5" Type="http://schemas.openxmlformats.org/officeDocument/2006/relationships/slideLayout" Target="../slideLayouts/slideLayout13.xml"/><Relationship Id="rId10" Type="http://schemas.openxmlformats.org/officeDocument/2006/relationships/oleObject" Target="../embeddings/oleObject3.bin"/><Relationship Id="rId4" Type="http://schemas.openxmlformats.org/officeDocument/2006/relationships/slideLayout" Target="../slideLayouts/slideLayout12.xml"/><Relationship Id="rId9" Type="http://schemas.openxmlformats.org/officeDocument/2006/relationships/tags" Target="../tags/tag6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ags" Target="../tags/tag8.xml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4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5.bin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21.xml"/><Relationship Id="rId7" Type="http://schemas.openxmlformats.org/officeDocument/2006/relationships/image" Target="../media/image1.emf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oleObject" Target="../embeddings/oleObject6.bin"/><Relationship Id="rId5" Type="http://schemas.openxmlformats.org/officeDocument/2006/relationships/tags" Target="../tags/tag9.xml"/><Relationship Id="rId4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4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tags" Target="../tags/tag10.xml"/><Relationship Id="rId3" Type="http://schemas.openxmlformats.org/officeDocument/2006/relationships/slideLayout" Target="../slideLayouts/slideLayout27.xml"/><Relationship Id="rId7" Type="http://schemas.openxmlformats.org/officeDocument/2006/relationships/theme" Target="../theme/theme7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image" Target="../media/image8.png"/><Relationship Id="rId5" Type="http://schemas.openxmlformats.org/officeDocument/2006/relationships/slideLayout" Target="../slideLayouts/slideLayout29.xml"/><Relationship Id="rId10" Type="http://schemas.openxmlformats.org/officeDocument/2006/relationships/image" Target="../media/image1.emf"/><Relationship Id="rId4" Type="http://schemas.openxmlformats.org/officeDocument/2006/relationships/slideLayout" Target="../slideLayouts/slideLayout28.xml"/><Relationship Id="rId9" Type="http://schemas.openxmlformats.org/officeDocument/2006/relationships/oleObject" Target="../embeddings/oleObject7.bin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10"/>
            </p:custDataLst>
            <p:extLst>
              <p:ext uri="{D42A27DB-BD31-4B8C-83A1-F6EECF244321}">
                <p14:modId xmlns:p14="http://schemas.microsoft.com/office/powerpoint/2010/main" val="1733140207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11" imgW="216" imgH="216" progId="TCLayout.ActiveDocument.1">
                  <p:embed/>
                </p:oleObj>
              </mc:Choice>
              <mc:Fallback>
                <p:oleObj name="think-cell Slide" r:id="rId11" imgW="216" imgH="21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04880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4" r:id="rId2"/>
    <p:sldLayoutId id="2147483725" r:id="rId3"/>
    <p:sldLayoutId id="2147483649" r:id="rId4"/>
    <p:sldLayoutId id="2147483726" r:id="rId5"/>
    <p:sldLayoutId id="2147483709" r:id="rId6"/>
    <p:sldLayoutId id="2147483708" r:id="rId7"/>
    <p:sldLayoutId id="2147483710" r:id="rId8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8"/>
            </p:custDataLst>
            <p:extLst>
              <p:ext uri="{D42A27DB-BD31-4B8C-83A1-F6EECF244321}">
                <p14:modId xmlns:p14="http://schemas.microsoft.com/office/powerpoint/2010/main" val="989942667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10" imgW="216" imgH="216" progId="TCLayout.ActiveDocument.1">
                  <p:embed/>
                </p:oleObj>
              </mc:Choice>
              <mc:Fallback>
                <p:oleObj name="think-cell Slide" r:id="rId10" imgW="216" imgH="21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 hidden="1"/>
          <p:cNvSpPr/>
          <p:nvPr userDrawn="1">
            <p:custDataLst>
              <p:tags r:id="rId9"/>
            </p:custDataLst>
          </p:nvPr>
        </p:nvSpPr>
        <p:spPr bwMode="auto">
          <a:xfrm>
            <a:off x="0" y="0"/>
            <a:ext cx="158750" cy="15875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marL="0" lvl="0" indent="0" algn="ctr" ea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en-GB" sz="1400" b="0" i="0" baseline="0" dirty="0">
              <a:latin typeface="+mn-lt"/>
              <a:ea typeface="+mn-ea"/>
              <a:cs typeface="+mn-cs"/>
              <a:sym typeface="+mn-lt"/>
            </a:endParaRPr>
          </a:p>
        </p:txBody>
      </p:sp>
      <p:sp>
        <p:nvSpPr>
          <p:cNvPr id="10" name="Rektangel 9">
            <a:extLst>
              <a:ext uri="{FF2B5EF4-FFF2-40B4-BE49-F238E27FC236}">
                <a16:creationId xmlns:a16="http://schemas.microsoft.com/office/drawing/2014/main" id="{DD5C6CCA-A5BF-D84A-B70E-FFC62F945CE9}"/>
              </a:ext>
            </a:extLst>
          </p:cNvPr>
          <p:cNvSpPr/>
          <p:nvPr userDrawn="1"/>
        </p:nvSpPr>
        <p:spPr>
          <a:xfrm>
            <a:off x="10090495" y="6271487"/>
            <a:ext cx="637200" cy="18661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accent3"/>
              </a:solidFill>
            </a:endParaRPr>
          </a:p>
        </p:txBody>
      </p:sp>
      <p:pic>
        <p:nvPicPr>
          <p:cNvPr id="11" name="Billede 10">
            <a:extLst>
              <a:ext uri="{FF2B5EF4-FFF2-40B4-BE49-F238E27FC236}">
                <a16:creationId xmlns:a16="http://schemas.microsoft.com/office/drawing/2014/main" id="{8CE85BD2-CC0A-DB42-B43D-115CF913C23B}"/>
              </a:ext>
            </a:extLst>
          </p:cNvPr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947738" y="6264835"/>
            <a:ext cx="1065600" cy="200765"/>
          </a:xfrm>
          <a:prstGeom prst="rect">
            <a:avLst/>
          </a:prstGeom>
        </p:spPr>
      </p:pic>
      <p:sp>
        <p:nvSpPr>
          <p:cNvPr id="4" name="Title Placeholder 3"/>
          <p:cNvSpPr>
            <a:spLocks noGrp="1"/>
          </p:cNvSpPr>
          <p:nvPr>
            <p:ph type="title"/>
          </p:nvPr>
        </p:nvSpPr>
        <p:spPr>
          <a:xfrm>
            <a:off x="838800" y="365125"/>
            <a:ext cx="10515000" cy="10451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Insert headline here</a:t>
            </a:r>
            <a:endParaRPr lang="en-GB" dirty="0"/>
          </a:p>
        </p:txBody>
      </p:sp>
      <p:sp>
        <p:nvSpPr>
          <p:cNvPr id="7" name="Pladsholder til slidenummer 5"/>
          <p:cNvSpPr>
            <a:spLocks noGrp="1"/>
          </p:cNvSpPr>
          <p:nvPr>
            <p:ph type="sldNum" sz="quarter" idx="4"/>
          </p:nvPr>
        </p:nvSpPr>
        <p:spPr>
          <a:xfrm>
            <a:off x="10705744" y="6227064"/>
            <a:ext cx="545592" cy="226187"/>
          </a:xfrm>
          <a:prstGeom prst="rect">
            <a:avLst/>
          </a:prstGeom>
        </p:spPr>
        <p:txBody>
          <a:bodyPr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fld id="{51066E4D-1691-9E41-8A07-CA7CFF46E6E6}" type="slidenum">
              <a:rPr lang="en-GB" smtClean="0"/>
              <a:pPr/>
              <a:t>‹nr.›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6778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1" r:id="rId2"/>
    <p:sldLayoutId id="2147483690" r:id="rId3"/>
    <p:sldLayoutId id="2147483692" r:id="rId4"/>
    <p:sldLayoutId id="2147483693" r:id="rId5"/>
    <p:sldLayoutId id="2147483758" r:id="rId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GB" sz="3200" b="0" i="0" kern="1200" baseline="0" dirty="0">
          <a:solidFill>
            <a:schemeClr val="tx1"/>
          </a:solidFill>
          <a:latin typeface="Arial Black" panose="020B0604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3464194752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216" imgH="216" progId="TCLayout.ActiveDocument.1">
                  <p:embed/>
                </p:oleObj>
              </mc:Choice>
              <mc:Fallback>
                <p:oleObj name="think-cell Slide" r:id="rId4" imgW="216" imgH="21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Billede 3">
            <a:extLst>
              <a:ext uri="{FF2B5EF4-FFF2-40B4-BE49-F238E27FC236}">
                <a16:creationId xmlns:a16="http://schemas.microsoft.com/office/drawing/2014/main" id="{7BFEEE63-D1C9-644C-B961-F06F926E89C1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947738" y="6264835"/>
            <a:ext cx="1065600" cy="200765"/>
          </a:xfrm>
          <a:prstGeom prst="rect">
            <a:avLst/>
          </a:prstGeom>
        </p:spPr>
      </p:pic>
      <p:sp>
        <p:nvSpPr>
          <p:cNvPr id="5" name="Pladsholder til slidenummer 5"/>
          <p:cNvSpPr>
            <a:spLocks noGrp="1"/>
          </p:cNvSpPr>
          <p:nvPr>
            <p:ph type="sldNum" sz="quarter" idx="4"/>
          </p:nvPr>
        </p:nvSpPr>
        <p:spPr>
          <a:xfrm>
            <a:off x="10705744" y="6227064"/>
            <a:ext cx="545592" cy="226187"/>
          </a:xfrm>
          <a:prstGeom prst="rect">
            <a:avLst/>
          </a:prstGeom>
        </p:spPr>
        <p:txBody>
          <a:bodyPr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fld id="{51066E4D-1691-9E41-8A07-CA7CFF46E6E6}" type="slidenum">
              <a:rPr lang="en-GB" smtClean="0"/>
              <a:pPr/>
              <a:t>‹nr.›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423038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nummer 5"/>
          <p:cNvSpPr>
            <a:spLocks noGrp="1"/>
          </p:cNvSpPr>
          <p:nvPr>
            <p:ph type="sldNum" sz="quarter" idx="4"/>
          </p:nvPr>
        </p:nvSpPr>
        <p:spPr>
          <a:xfrm>
            <a:off x="10705744" y="6227064"/>
            <a:ext cx="545592" cy="226187"/>
          </a:xfrm>
          <a:prstGeom prst="rect">
            <a:avLst/>
          </a:prstGeom>
        </p:spPr>
        <p:txBody>
          <a:bodyPr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fld id="{51066E4D-1691-9E41-8A07-CA7CFF46E6E6}" type="slidenum">
              <a:rPr lang="en-GB" smtClean="0"/>
              <a:pPr/>
              <a:t>‹nr.›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3076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694" r:id="rId2"/>
    <p:sldLayoutId id="2147483733" r:id="rId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5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6" imgW="216" imgH="216" progId="TCLayout.ActiveDocument.1">
                  <p:embed/>
                </p:oleObj>
              </mc:Choice>
              <mc:Fallback>
                <p:oleObj name="think-cell Slide" r:id="rId6" imgW="216" imgH="216" progId="TCLayout.ActiveDocument.1">
                  <p:embed/>
                  <p:pic>
                    <p:nvPicPr>
                      <p:cNvPr id="3" name="Object 2" hidden="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Billede 4">
            <a:extLst>
              <a:ext uri="{FF2B5EF4-FFF2-40B4-BE49-F238E27FC236}">
                <a16:creationId xmlns:a16="http://schemas.microsoft.com/office/drawing/2014/main" id="{038BA93E-C61C-7044-8901-794CDFD4174F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947738" y="6264835"/>
            <a:ext cx="1065600" cy="200765"/>
          </a:xfrm>
          <a:prstGeom prst="rect">
            <a:avLst/>
          </a:prstGeom>
        </p:spPr>
      </p:pic>
      <p:sp>
        <p:nvSpPr>
          <p:cNvPr id="4" name="Pladsholder til slidenummer 5"/>
          <p:cNvSpPr>
            <a:spLocks noGrp="1"/>
          </p:cNvSpPr>
          <p:nvPr>
            <p:ph type="sldNum" sz="quarter" idx="4"/>
          </p:nvPr>
        </p:nvSpPr>
        <p:spPr>
          <a:xfrm>
            <a:off x="10705744" y="6227064"/>
            <a:ext cx="545592" cy="226187"/>
          </a:xfrm>
          <a:prstGeom prst="rect">
            <a:avLst/>
          </a:prstGeom>
        </p:spPr>
        <p:txBody>
          <a:bodyPr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fld id="{51066E4D-1691-9E41-8A07-CA7CFF46E6E6}" type="slidenum">
              <a:rPr lang="en-GB" smtClean="0"/>
              <a:pPr/>
              <a:t>‹nr.›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2359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8" r:id="rId2"/>
    <p:sldLayoutId id="2147483747" r:id="rId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357369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  <p:sldLayoutId id="2147483741" r:id="rId2"/>
    <p:sldLayoutId id="2147483742" r:id="rId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 userDrawn="1">
            <p:custDataLst>
              <p:tags r:id="rId8"/>
            </p:custDataLst>
          </p:nvPr>
        </p:nvGraphicFramePr>
        <p:xfrm>
          <a:off x="2118" y="1589"/>
          <a:ext cx="2116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9" imgW="270" imgH="270" progId="TCLayout.ActiveDocument.1">
                  <p:embed/>
                </p:oleObj>
              </mc:Choice>
              <mc:Fallback>
                <p:oleObj name="think-cell Slide" r:id="rId9" imgW="270" imgH="270" progId="TCLayout.ActiveDocument.1">
                  <p:embed/>
                  <p:pic>
                    <p:nvPicPr>
                      <p:cNvPr id="8" name="Object 7" hidden="1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118" y="1589"/>
                        <a:ext cx="2116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48800" y="410400"/>
            <a:ext cx="10680000" cy="514800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8800" y="1090227"/>
            <a:ext cx="10680000" cy="4981473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endParaRPr lang="en-GB" dirty="0"/>
          </a:p>
        </p:txBody>
      </p:sp>
      <p:sp>
        <p:nvSpPr>
          <p:cNvPr id="5" name="Rektangel 5"/>
          <p:cNvSpPr>
            <a:spLocks/>
          </p:cNvSpPr>
          <p:nvPr userDrawn="1"/>
        </p:nvSpPr>
        <p:spPr>
          <a:xfrm>
            <a:off x="748800" y="6176564"/>
            <a:ext cx="1806593" cy="36000"/>
          </a:xfrm>
          <a:prstGeom prst="rect">
            <a:avLst/>
          </a:prstGeom>
          <a:solidFill>
            <a:srgbClr val="0B233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800" dirty="0"/>
          </a:p>
        </p:txBody>
      </p:sp>
      <p:sp>
        <p:nvSpPr>
          <p:cNvPr id="6" name="Rektangel 6"/>
          <p:cNvSpPr>
            <a:spLocks/>
          </p:cNvSpPr>
          <p:nvPr userDrawn="1"/>
        </p:nvSpPr>
        <p:spPr>
          <a:xfrm>
            <a:off x="9430139" y="6176563"/>
            <a:ext cx="1997563" cy="36000"/>
          </a:xfrm>
          <a:prstGeom prst="rect">
            <a:avLst/>
          </a:prstGeom>
          <a:solidFill>
            <a:srgbClr val="0B233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800" dirty="0"/>
          </a:p>
        </p:txBody>
      </p:sp>
      <p:pic>
        <p:nvPicPr>
          <p:cNvPr id="7" name="Billede 7" descr="Dansk_Supermarked_Group_logo_2_CMYK_13pct.png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801" y="6403719"/>
            <a:ext cx="1810167" cy="271525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9430139" y="6541230"/>
            <a:ext cx="1439333" cy="133350"/>
          </a:xfrm>
          <a:prstGeom prst="rect">
            <a:avLst/>
          </a:prstGeom>
          <a:noFill/>
          <a:ln/>
          <a:effectLst/>
        </p:spPr>
        <p:txBody>
          <a:bodyPr wrap="none" lIns="0" tIns="0" rIns="0" bIns="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D53E389-1311-4796-9190-1F74A8EADEA2}" type="slidenum">
              <a:rPr kumimoji="0" lang="en-GB" sz="800" b="1" i="0" u="none" strike="noStrike" kern="1200" cap="none" spc="0" normalizeH="0" baseline="0" noProof="0" smtClean="0">
                <a:ln>
                  <a:noFill/>
                </a:ln>
                <a:solidFill>
                  <a:srgbClr val="0B2336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endParaRPr kumimoji="0" lang="en-GB" sz="800" b="1" i="0" u="none" strike="noStrike" kern="1200" cap="none" spc="0" normalizeH="0" baseline="0" noProof="0" dirty="0">
              <a:ln>
                <a:noFill/>
              </a:ln>
              <a:solidFill>
                <a:srgbClr val="0B2336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l"/>
            <a:endParaRPr lang="en-GB" sz="800" b="1" dirty="0">
              <a:solidFill>
                <a:srgbClr val="0B2336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81117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</p:sldLayoutIdLst>
  <p:hf hdr="0" ftr="0"/>
  <p:txStyles>
    <p:titleStyle>
      <a:lvl1pPr algn="l" defTabSz="457200" rtl="0" eaLnBrk="1" latinLnBrk="0" hangingPunct="1">
        <a:lnSpc>
          <a:spcPts val="2000"/>
        </a:lnSpc>
        <a:spcBef>
          <a:spcPct val="0"/>
        </a:spcBef>
        <a:buNone/>
        <a:defRPr sz="2000" b="1" i="0" kern="1200" cap="none">
          <a:solidFill>
            <a:schemeClr val="accent6"/>
          </a:solidFill>
          <a:latin typeface="Verdana"/>
          <a:ea typeface="+mj-ea"/>
          <a:cs typeface="Verdana"/>
        </a:defRPr>
      </a:lvl1pPr>
    </p:titleStyle>
    <p:bodyStyle>
      <a:lvl1pPr marL="0" indent="0" algn="l" defTabSz="457200" rtl="0" eaLnBrk="1" latinLnBrk="0" hangingPunct="1">
        <a:spcBef>
          <a:spcPct val="20000"/>
        </a:spcBef>
        <a:buFontTx/>
        <a:buNone/>
        <a:defRPr sz="1400" kern="1200">
          <a:solidFill>
            <a:srgbClr val="0B2336"/>
          </a:solidFill>
          <a:latin typeface="+mj-lt"/>
          <a:ea typeface="Verdana" panose="020B0604030504040204" pitchFamily="34" charset="0"/>
          <a:cs typeface="Verdana" panose="020B0604030504040204" pitchFamily="34" charset="0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1400" kern="1200">
          <a:solidFill>
            <a:srgbClr val="0B2336"/>
          </a:solidFill>
          <a:latin typeface="+mj-lt"/>
          <a:ea typeface="Verdana" panose="020B0604030504040204" pitchFamily="34" charset="0"/>
          <a:cs typeface="Verdana" panose="020B0604030504040204" pitchFamily="34" charset="0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1400" kern="1200">
          <a:solidFill>
            <a:srgbClr val="0B2336"/>
          </a:solidFill>
          <a:latin typeface="+mj-lt"/>
          <a:ea typeface="Verdana" panose="020B0604030504040204" pitchFamily="34" charset="0"/>
          <a:cs typeface="Verdana" panose="020B0604030504040204" pitchFamily="34" charset="0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1400" kern="1200">
          <a:solidFill>
            <a:srgbClr val="0B2336"/>
          </a:solidFill>
          <a:latin typeface="+mj-lt"/>
          <a:ea typeface="Verdana" panose="020B0604030504040204" pitchFamily="34" charset="0"/>
          <a:cs typeface="Verdana" panose="020B0604030504040204" pitchFamily="34" charset="0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1400" kern="1200">
          <a:solidFill>
            <a:srgbClr val="0B2336"/>
          </a:solidFill>
          <a:latin typeface="+mj-lt"/>
          <a:ea typeface="Verdana" panose="020B0604030504040204" pitchFamily="34" charset="0"/>
          <a:cs typeface="Verdana" panose="020B060403050404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686">
          <p15:clr>
            <a:srgbClr val="F26B43"/>
          </p15:clr>
        </p15:guide>
        <p15:guide id="2" pos="2880">
          <p15:clr>
            <a:srgbClr val="F26B43"/>
          </p15:clr>
        </p15:guide>
        <p15:guide id="3" orient="horz" pos="3838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16.xml"/><Relationship Id="rId7" Type="http://schemas.openxmlformats.org/officeDocument/2006/relationships/notesSlide" Target="../notesSlides/notesSlide1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slideLayout" Target="../slideLayouts/slideLayout10.xml"/><Relationship Id="rId5" Type="http://schemas.openxmlformats.org/officeDocument/2006/relationships/tags" Target="../tags/tag18.xml"/><Relationship Id="rId4" Type="http://schemas.openxmlformats.org/officeDocument/2006/relationships/tags" Target="../tags/tag1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21.xml"/><Relationship Id="rId7" Type="http://schemas.openxmlformats.org/officeDocument/2006/relationships/notesSlide" Target="../notesSlides/notesSlide2.xml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6" Type="http://schemas.openxmlformats.org/officeDocument/2006/relationships/slideLayout" Target="../slideLayouts/slideLayout10.xml"/><Relationship Id="rId5" Type="http://schemas.openxmlformats.org/officeDocument/2006/relationships/tags" Target="../tags/tag23.xml"/><Relationship Id="rId4" Type="http://schemas.openxmlformats.org/officeDocument/2006/relationships/tags" Target="../tags/tag2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tags" Target="../tags/tag26.xml"/><Relationship Id="rId7" Type="http://schemas.openxmlformats.org/officeDocument/2006/relationships/notesSlide" Target="../notesSlides/notesSlide3.xml"/><Relationship Id="rId2" Type="http://schemas.openxmlformats.org/officeDocument/2006/relationships/tags" Target="../tags/tag25.xml"/><Relationship Id="rId1" Type="http://schemas.openxmlformats.org/officeDocument/2006/relationships/tags" Target="../tags/tag24.xml"/><Relationship Id="rId6" Type="http://schemas.openxmlformats.org/officeDocument/2006/relationships/slideLayout" Target="../slideLayouts/slideLayout10.xml"/><Relationship Id="rId5" Type="http://schemas.openxmlformats.org/officeDocument/2006/relationships/tags" Target="../tags/tag28.xml"/><Relationship Id="rId4" Type="http://schemas.openxmlformats.org/officeDocument/2006/relationships/tags" Target="../tags/tag2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tags" Target="../tags/tag31.xml"/><Relationship Id="rId7" Type="http://schemas.openxmlformats.org/officeDocument/2006/relationships/notesSlide" Target="../notesSlides/notesSlide4.xml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6" Type="http://schemas.openxmlformats.org/officeDocument/2006/relationships/slideLayout" Target="../slideLayouts/slideLayout10.xml"/><Relationship Id="rId5" Type="http://schemas.openxmlformats.org/officeDocument/2006/relationships/tags" Target="../tags/tag33.xml"/><Relationship Id="rId4" Type="http://schemas.openxmlformats.org/officeDocument/2006/relationships/tags" Target="../tags/tag3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sz="1600" b="1" dirty="0"/>
              <a:t>Guideline: Article Change – when to create a new article number</a:t>
            </a:r>
          </a:p>
        </p:txBody>
      </p:sp>
    </p:spTree>
    <p:extLst>
      <p:ext uri="{BB962C8B-B14F-4D97-AF65-F5344CB8AC3E}">
        <p14:creationId xmlns:p14="http://schemas.microsoft.com/office/powerpoint/2010/main" val="39011076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dsholder til slidenummer 4">
            <a:extLst>
              <a:ext uri="{FF2B5EF4-FFF2-40B4-BE49-F238E27FC236}">
                <a16:creationId xmlns:a16="http://schemas.microsoft.com/office/drawing/2014/main" id="{2A5185E9-81D0-4BAC-A565-5D8A200C3E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02047" y="6227064"/>
            <a:ext cx="545592" cy="226187"/>
          </a:xfrm>
        </p:spPr>
        <p:txBody>
          <a:bodyPr/>
          <a:lstStyle/>
          <a:p>
            <a:fld id="{51066E4D-1691-9E41-8A07-CA7CFF46E6E6}" type="slidenum">
              <a:rPr lang="en-GB" smtClean="0"/>
              <a:pPr/>
              <a:t>2</a:t>
            </a:fld>
            <a:endParaRPr lang="en-GB" dirty="0"/>
          </a:p>
        </p:txBody>
      </p:sp>
      <p:sp>
        <p:nvSpPr>
          <p:cNvPr id="6" name="Titel 2">
            <a:extLst>
              <a:ext uri="{FF2B5EF4-FFF2-40B4-BE49-F238E27FC236}">
                <a16:creationId xmlns:a16="http://schemas.microsoft.com/office/drawing/2014/main" id="{5D31A3B4-DEF5-4AD5-8813-B9912C6C9F47}"/>
              </a:ext>
            </a:extLst>
          </p:cNvPr>
          <p:cNvSpPr txBox="1">
            <a:spLocks/>
          </p:cNvSpPr>
          <p:nvPr/>
        </p:nvSpPr>
        <p:spPr>
          <a:xfrm>
            <a:off x="314325" y="-65932"/>
            <a:ext cx="11167522" cy="10451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3200" b="0" i="0" kern="1200" baseline="0">
                <a:solidFill>
                  <a:schemeClr val="tx1"/>
                </a:solidFill>
                <a:latin typeface="Arial Black" panose="020B0604020202020204" pitchFamily="34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solidFill>
                  <a:schemeClr val="tx2">
                    <a:lumMod val="50000"/>
                  </a:schemeClr>
                </a:solidFill>
              </a:rPr>
              <a:t>When to create a new article number and new GTIN(s)… </a:t>
            </a:r>
          </a:p>
          <a:p>
            <a:r>
              <a:rPr lang="en-GB" sz="2400" dirty="0">
                <a:solidFill>
                  <a:schemeClr val="tx2">
                    <a:lumMod val="50000"/>
                  </a:schemeClr>
                </a:solidFill>
              </a:rPr>
              <a:t>And when to maintain the existing article number </a:t>
            </a:r>
          </a:p>
        </p:txBody>
      </p:sp>
      <p:sp>
        <p:nvSpPr>
          <p:cNvPr id="8" name="Tekstfelt 7">
            <a:extLst>
              <a:ext uri="{FF2B5EF4-FFF2-40B4-BE49-F238E27FC236}">
                <a16:creationId xmlns:a16="http://schemas.microsoft.com/office/drawing/2014/main" id="{9BD4A87E-E4EE-4130-A450-035EE9C9B774}"/>
              </a:ext>
            </a:extLst>
          </p:cNvPr>
          <p:cNvSpPr txBox="1"/>
          <p:nvPr/>
        </p:nvSpPr>
        <p:spPr>
          <a:xfrm>
            <a:off x="314326" y="2420972"/>
            <a:ext cx="2655141" cy="430887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GB" sz="1100" b="1" dirty="0"/>
              <a:t>BRAND</a:t>
            </a:r>
          </a:p>
        </p:txBody>
      </p:sp>
      <p:sp>
        <p:nvSpPr>
          <p:cNvPr id="10" name="Tekstfelt 9">
            <a:extLst>
              <a:ext uri="{FF2B5EF4-FFF2-40B4-BE49-F238E27FC236}">
                <a16:creationId xmlns:a16="http://schemas.microsoft.com/office/drawing/2014/main" id="{0266B0F5-3F59-454E-A52E-D9F981E8C3CA}"/>
              </a:ext>
            </a:extLst>
          </p:cNvPr>
          <p:cNvSpPr txBox="1"/>
          <p:nvPr/>
        </p:nvSpPr>
        <p:spPr>
          <a:xfrm>
            <a:off x="314325" y="3447308"/>
            <a:ext cx="2655141" cy="54550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GB" sz="1100" b="1" dirty="0"/>
              <a:t>PACKAGING</a:t>
            </a:r>
          </a:p>
        </p:txBody>
      </p:sp>
      <p:sp>
        <p:nvSpPr>
          <p:cNvPr id="28" name="Tekstfelt 27">
            <a:extLst>
              <a:ext uri="{FF2B5EF4-FFF2-40B4-BE49-F238E27FC236}">
                <a16:creationId xmlns:a16="http://schemas.microsoft.com/office/drawing/2014/main" id="{9F89A0B8-E027-41A8-B238-F30E2C56CBB3}"/>
              </a:ext>
            </a:extLst>
          </p:cNvPr>
          <p:cNvSpPr txBox="1"/>
          <p:nvPr/>
        </p:nvSpPr>
        <p:spPr>
          <a:xfrm>
            <a:off x="3071191" y="882536"/>
            <a:ext cx="1936504" cy="893661"/>
          </a:xfrm>
          <a:prstGeom prst="rect">
            <a:avLst/>
          </a:prstGeom>
          <a:solidFill>
            <a:schemeClr val="accent3"/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GB" sz="1200" b="1" dirty="0">
                <a:solidFill>
                  <a:schemeClr val="bg1"/>
                </a:solidFill>
              </a:rPr>
              <a:t>Creation of new SAP  article number  is required </a:t>
            </a:r>
          </a:p>
        </p:txBody>
      </p:sp>
      <p:sp>
        <p:nvSpPr>
          <p:cNvPr id="30" name="Rectangle 51">
            <a:extLst>
              <a:ext uri="{FF2B5EF4-FFF2-40B4-BE49-F238E27FC236}">
                <a16:creationId xmlns:a16="http://schemas.microsoft.com/office/drawing/2014/main" id="{DC2F6EAA-9AFC-499D-BBE3-135933337BE1}"/>
              </a:ext>
            </a:extLst>
          </p:cNvPr>
          <p:cNvSpPr/>
          <p:nvPr>
            <p:custDataLst>
              <p:tags r:id="rId1"/>
            </p:custDataLst>
          </p:nvPr>
        </p:nvSpPr>
        <p:spPr bwMode="auto">
          <a:xfrm>
            <a:off x="4061393" y="2853170"/>
            <a:ext cx="704850" cy="704850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0"/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endParaRPr lang="en-GB" sz="2800" dirty="0">
              <a:solidFill>
                <a:srgbClr val="00B050"/>
              </a:solidFill>
              <a:latin typeface="Wingdings"/>
              <a:sym typeface="Wingdings"/>
            </a:endParaRPr>
          </a:p>
        </p:txBody>
      </p:sp>
      <p:sp>
        <p:nvSpPr>
          <p:cNvPr id="31" name="Rectangle 51">
            <a:extLst>
              <a:ext uri="{FF2B5EF4-FFF2-40B4-BE49-F238E27FC236}">
                <a16:creationId xmlns:a16="http://schemas.microsoft.com/office/drawing/2014/main" id="{47DE6E21-276B-408B-B6F4-4B7F73CB959C}"/>
              </a:ext>
            </a:extLst>
          </p:cNvPr>
          <p:cNvSpPr/>
          <p:nvPr>
            <p:custDataLst>
              <p:tags r:id="rId2"/>
            </p:custDataLst>
          </p:nvPr>
        </p:nvSpPr>
        <p:spPr bwMode="auto">
          <a:xfrm>
            <a:off x="4061393" y="3312858"/>
            <a:ext cx="704850" cy="704850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0"/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GB" sz="2800" dirty="0">
                <a:solidFill>
                  <a:srgbClr val="FF0000"/>
                </a:solidFill>
                <a:latin typeface="Wingdings"/>
                <a:sym typeface="Wingdings"/>
              </a:rPr>
              <a:t> </a:t>
            </a:r>
          </a:p>
        </p:txBody>
      </p:sp>
      <p:sp>
        <p:nvSpPr>
          <p:cNvPr id="50" name="Tekstfelt 49">
            <a:extLst>
              <a:ext uri="{FF2B5EF4-FFF2-40B4-BE49-F238E27FC236}">
                <a16:creationId xmlns:a16="http://schemas.microsoft.com/office/drawing/2014/main" id="{58D22842-0DB5-4CF1-84F5-2C68EB9556FD}"/>
              </a:ext>
            </a:extLst>
          </p:cNvPr>
          <p:cNvSpPr txBox="1"/>
          <p:nvPr/>
        </p:nvSpPr>
        <p:spPr>
          <a:xfrm>
            <a:off x="314325" y="4095492"/>
            <a:ext cx="2655141" cy="474973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GB" sz="1100" b="1" dirty="0"/>
              <a:t>INGREDIENTS</a:t>
            </a:r>
          </a:p>
        </p:txBody>
      </p:sp>
      <p:sp>
        <p:nvSpPr>
          <p:cNvPr id="51" name="Tekstfelt 50">
            <a:extLst>
              <a:ext uri="{FF2B5EF4-FFF2-40B4-BE49-F238E27FC236}">
                <a16:creationId xmlns:a16="http://schemas.microsoft.com/office/drawing/2014/main" id="{D1C02C22-57DB-444E-9F70-BA1FFD80A772}"/>
              </a:ext>
            </a:extLst>
          </p:cNvPr>
          <p:cNvSpPr txBox="1"/>
          <p:nvPr/>
        </p:nvSpPr>
        <p:spPr>
          <a:xfrm>
            <a:off x="311870" y="4663091"/>
            <a:ext cx="2655142" cy="430887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GB" sz="1100" b="1" dirty="0"/>
              <a:t>GTIN</a:t>
            </a:r>
          </a:p>
        </p:txBody>
      </p:sp>
      <p:sp>
        <p:nvSpPr>
          <p:cNvPr id="52" name="Tekstfelt 51">
            <a:extLst>
              <a:ext uri="{FF2B5EF4-FFF2-40B4-BE49-F238E27FC236}">
                <a16:creationId xmlns:a16="http://schemas.microsoft.com/office/drawing/2014/main" id="{961B31C8-25F8-4FB6-92C8-A20B3930F420}"/>
              </a:ext>
            </a:extLst>
          </p:cNvPr>
          <p:cNvSpPr txBox="1"/>
          <p:nvPr/>
        </p:nvSpPr>
        <p:spPr>
          <a:xfrm>
            <a:off x="314324" y="5197647"/>
            <a:ext cx="2655141" cy="430887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GB" sz="1100" b="1" dirty="0"/>
              <a:t>VENDOR</a:t>
            </a:r>
          </a:p>
        </p:txBody>
      </p:sp>
      <p:sp>
        <p:nvSpPr>
          <p:cNvPr id="62" name="Rectangle 51">
            <a:extLst>
              <a:ext uri="{FF2B5EF4-FFF2-40B4-BE49-F238E27FC236}">
                <a16:creationId xmlns:a16="http://schemas.microsoft.com/office/drawing/2014/main" id="{46C3B54A-4AFA-4319-A311-B4826C0DBD4E}"/>
              </a:ext>
            </a:extLst>
          </p:cNvPr>
          <p:cNvSpPr/>
          <p:nvPr>
            <p:custDataLst>
              <p:tags r:id="rId3"/>
            </p:custDataLst>
          </p:nvPr>
        </p:nvSpPr>
        <p:spPr bwMode="auto">
          <a:xfrm>
            <a:off x="4067777" y="3954631"/>
            <a:ext cx="704850" cy="704850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0"/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GB" sz="2800" dirty="0">
                <a:solidFill>
                  <a:srgbClr val="FF0000"/>
                </a:solidFill>
                <a:latin typeface="Wingdings"/>
                <a:sym typeface="Wingdings"/>
              </a:rPr>
              <a:t> </a:t>
            </a:r>
          </a:p>
        </p:txBody>
      </p:sp>
      <p:sp>
        <p:nvSpPr>
          <p:cNvPr id="63" name="Rectangle 51">
            <a:extLst>
              <a:ext uri="{FF2B5EF4-FFF2-40B4-BE49-F238E27FC236}">
                <a16:creationId xmlns:a16="http://schemas.microsoft.com/office/drawing/2014/main" id="{9841E110-AD9F-4679-9400-62667020D2EE}"/>
              </a:ext>
            </a:extLst>
          </p:cNvPr>
          <p:cNvSpPr/>
          <p:nvPr>
            <p:custDataLst>
              <p:tags r:id="rId4"/>
            </p:custDataLst>
          </p:nvPr>
        </p:nvSpPr>
        <p:spPr bwMode="auto">
          <a:xfrm>
            <a:off x="4067777" y="4452284"/>
            <a:ext cx="704850" cy="704850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0"/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GB" sz="2800" dirty="0">
                <a:solidFill>
                  <a:srgbClr val="FF0000"/>
                </a:solidFill>
                <a:latin typeface="Wingdings"/>
                <a:sym typeface="Wingdings"/>
              </a:rPr>
              <a:t>û</a:t>
            </a:r>
          </a:p>
        </p:txBody>
      </p:sp>
      <p:sp>
        <p:nvSpPr>
          <p:cNvPr id="64" name="Rectangle 51">
            <a:extLst>
              <a:ext uri="{FF2B5EF4-FFF2-40B4-BE49-F238E27FC236}">
                <a16:creationId xmlns:a16="http://schemas.microsoft.com/office/drawing/2014/main" id="{44E4AD72-782F-4C35-A2EB-CCDAC1FB7642}"/>
              </a:ext>
            </a:extLst>
          </p:cNvPr>
          <p:cNvSpPr/>
          <p:nvPr>
            <p:custDataLst>
              <p:tags r:id="rId5"/>
            </p:custDataLst>
          </p:nvPr>
        </p:nvSpPr>
        <p:spPr bwMode="auto">
          <a:xfrm>
            <a:off x="4067777" y="4911972"/>
            <a:ext cx="704850" cy="704850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0"/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GB" sz="2800" dirty="0">
                <a:solidFill>
                  <a:srgbClr val="FF0000"/>
                </a:solidFill>
                <a:latin typeface="Wingdings"/>
                <a:sym typeface="Wingdings"/>
              </a:rPr>
              <a:t>û</a:t>
            </a:r>
          </a:p>
        </p:txBody>
      </p:sp>
      <p:sp>
        <p:nvSpPr>
          <p:cNvPr id="65" name="Tekstfelt 64">
            <a:extLst>
              <a:ext uri="{FF2B5EF4-FFF2-40B4-BE49-F238E27FC236}">
                <a16:creationId xmlns:a16="http://schemas.microsoft.com/office/drawing/2014/main" id="{B92D9216-030B-4EA0-A7E6-B1CDEDB12A9C}"/>
              </a:ext>
            </a:extLst>
          </p:cNvPr>
          <p:cNvSpPr txBox="1"/>
          <p:nvPr/>
        </p:nvSpPr>
        <p:spPr>
          <a:xfrm>
            <a:off x="314326" y="2950544"/>
            <a:ext cx="2655141" cy="3911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GB" sz="1100" b="1" dirty="0"/>
              <a:t>NET CONTENT </a:t>
            </a:r>
          </a:p>
        </p:txBody>
      </p:sp>
      <p:sp>
        <p:nvSpPr>
          <p:cNvPr id="66" name="Tekstfelt 65">
            <a:extLst>
              <a:ext uri="{FF2B5EF4-FFF2-40B4-BE49-F238E27FC236}">
                <a16:creationId xmlns:a16="http://schemas.microsoft.com/office/drawing/2014/main" id="{98E626FE-214B-4847-B6C3-9FA15651DC35}"/>
              </a:ext>
            </a:extLst>
          </p:cNvPr>
          <p:cNvSpPr txBox="1"/>
          <p:nvPr/>
        </p:nvSpPr>
        <p:spPr>
          <a:xfrm>
            <a:off x="5114325" y="882536"/>
            <a:ext cx="6877649" cy="893661"/>
          </a:xfrm>
          <a:prstGeom prst="rect">
            <a:avLst/>
          </a:prstGeom>
          <a:solidFill>
            <a:schemeClr val="accent3"/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GB" sz="1200" b="1" dirty="0">
                <a:solidFill>
                  <a:schemeClr val="bg1"/>
                </a:solidFill>
              </a:rPr>
              <a:t>Conclusion</a:t>
            </a:r>
            <a:r>
              <a:rPr lang="en-GB" sz="1100" b="1" dirty="0">
                <a:solidFill>
                  <a:schemeClr val="bg1"/>
                </a:solidFill>
              </a:rPr>
              <a:t>  </a:t>
            </a:r>
          </a:p>
        </p:txBody>
      </p:sp>
      <p:sp>
        <p:nvSpPr>
          <p:cNvPr id="67" name="Tekstfelt 66">
            <a:extLst>
              <a:ext uri="{FF2B5EF4-FFF2-40B4-BE49-F238E27FC236}">
                <a16:creationId xmlns:a16="http://schemas.microsoft.com/office/drawing/2014/main" id="{BCB3C9BD-85AD-4A25-AE99-83A356825DA7}"/>
              </a:ext>
            </a:extLst>
          </p:cNvPr>
          <p:cNvSpPr txBox="1"/>
          <p:nvPr/>
        </p:nvSpPr>
        <p:spPr>
          <a:xfrm>
            <a:off x="5114328" y="2420075"/>
            <a:ext cx="6877649" cy="430887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GB" sz="1000" b="1" dirty="0"/>
              <a:t>New article number must be created( with new GTINS) </a:t>
            </a:r>
          </a:p>
        </p:txBody>
      </p:sp>
      <p:sp>
        <p:nvSpPr>
          <p:cNvPr id="74" name="Tekstfelt 73">
            <a:extLst>
              <a:ext uri="{FF2B5EF4-FFF2-40B4-BE49-F238E27FC236}">
                <a16:creationId xmlns:a16="http://schemas.microsoft.com/office/drawing/2014/main" id="{46CC51AE-966B-4799-A9DE-D71DA0693D08}"/>
              </a:ext>
            </a:extLst>
          </p:cNvPr>
          <p:cNvSpPr txBox="1"/>
          <p:nvPr/>
        </p:nvSpPr>
        <p:spPr>
          <a:xfrm>
            <a:off x="5114327" y="3466271"/>
            <a:ext cx="6877649" cy="54550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GB" sz="1000" b="1" dirty="0"/>
              <a:t>Change in material e.g. from glass bottle to plastic bottle – New article number and GTINS</a:t>
            </a:r>
          </a:p>
          <a:p>
            <a:pPr algn="ctr"/>
            <a:r>
              <a:rPr lang="en-GB" sz="1000" b="1" dirty="0"/>
              <a:t>Change in layout/design update –   Contact Data Governance for clarification on whether the item number can continue or if a new one should be created. </a:t>
            </a:r>
          </a:p>
        </p:txBody>
      </p:sp>
      <p:sp>
        <p:nvSpPr>
          <p:cNvPr id="75" name="Tekstfelt 74">
            <a:extLst>
              <a:ext uri="{FF2B5EF4-FFF2-40B4-BE49-F238E27FC236}">
                <a16:creationId xmlns:a16="http://schemas.microsoft.com/office/drawing/2014/main" id="{B68A9D30-1688-4BD4-8EC9-F818AAA45266}"/>
              </a:ext>
            </a:extLst>
          </p:cNvPr>
          <p:cNvSpPr txBox="1"/>
          <p:nvPr/>
        </p:nvSpPr>
        <p:spPr>
          <a:xfrm>
            <a:off x="5114324" y="4091685"/>
            <a:ext cx="6877649" cy="474973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GB" sz="1000" b="1" dirty="0"/>
              <a:t>New article number must be created (with new GTINS)</a:t>
            </a:r>
          </a:p>
          <a:p>
            <a:pPr algn="ctr"/>
            <a:endParaRPr lang="en-GB" sz="1000" b="1" dirty="0"/>
          </a:p>
        </p:txBody>
      </p:sp>
      <p:sp>
        <p:nvSpPr>
          <p:cNvPr id="76" name="Tekstfelt 75">
            <a:extLst>
              <a:ext uri="{FF2B5EF4-FFF2-40B4-BE49-F238E27FC236}">
                <a16:creationId xmlns:a16="http://schemas.microsoft.com/office/drawing/2014/main" id="{4FBC5311-7EA8-4D00-A816-78BACF1785AB}"/>
              </a:ext>
            </a:extLst>
          </p:cNvPr>
          <p:cNvSpPr txBox="1"/>
          <p:nvPr/>
        </p:nvSpPr>
        <p:spPr>
          <a:xfrm>
            <a:off x="5114327" y="4651982"/>
            <a:ext cx="6877649" cy="430887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GB" sz="1000" b="1" dirty="0"/>
              <a:t>Existing article number can be re-used with an update of the GTIN </a:t>
            </a:r>
          </a:p>
          <a:p>
            <a:pPr algn="ctr"/>
            <a:r>
              <a:rPr lang="en-GB" sz="1000" b="1" dirty="0"/>
              <a:t>(No other data is changed on the article)  </a:t>
            </a:r>
          </a:p>
        </p:txBody>
      </p:sp>
      <p:sp>
        <p:nvSpPr>
          <p:cNvPr id="77" name="Tekstfelt 76">
            <a:extLst>
              <a:ext uri="{FF2B5EF4-FFF2-40B4-BE49-F238E27FC236}">
                <a16:creationId xmlns:a16="http://schemas.microsoft.com/office/drawing/2014/main" id="{9250E071-DBFA-49B1-A0EA-D347BCF7546F}"/>
              </a:ext>
            </a:extLst>
          </p:cNvPr>
          <p:cNvSpPr txBox="1"/>
          <p:nvPr/>
        </p:nvSpPr>
        <p:spPr>
          <a:xfrm>
            <a:off x="5114326" y="5197647"/>
            <a:ext cx="6877649" cy="430887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/>
          <a:p>
            <a:pPr algn="ctr"/>
            <a:endParaRPr lang="en-GB" sz="1000" b="1" dirty="0"/>
          </a:p>
          <a:p>
            <a:pPr algn="ctr"/>
            <a:r>
              <a:rPr lang="en-GB" sz="1000" b="1" dirty="0"/>
              <a:t>Existing article number can be re-used with an update of the new vendor  </a:t>
            </a:r>
          </a:p>
          <a:p>
            <a:pPr algn="ctr"/>
            <a:r>
              <a:rPr lang="en-GB" sz="1000" b="1" dirty="0"/>
              <a:t>(No other data is changed on the article)  </a:t>
            </a:r>
          </a:p>
          <a:p>
            <a:pPr algn="ctr"/>
            <a:endParaRPr lang="en-GB" sz="1000" b="1" dirty="0"/>
          </a:p>
        </p:txBody>
      </p:sp>
      <p:sp>
        <p:nvSpPr>
          <p:cNvPr id="78" name="Tekstfelt 77">
            <a:extLst>
              <a:ext uri="{FF2B5EF4-FFF2-40B4-BE49-F238E27FC236}">
                <a16:creationId xmlns:a16="http://schemas.microsoft.com/office/drawing/2014/main" id="{09980F37-2561-48EF-AC2B-C9B2805A749B}"/>
              </a:ext>
            </a:extLst>
          </p:cNvPr>
          <p:cNvSpPr txBox="1"/>
          <p:nvPr/>
        </p:nvSpPr>
        <p:spPr>
          <a:xfrm>
            <a:off x="5114323" y="2960348"/>
            <a:ext cx="6877649" cy="3911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GB" sz="1000" b="1" dirty="0"/>
              <a:t>New article number must be created (with new GTINS) </a:t>
            </a:r>
          </a:p>
        </p:txBody>
      </p:sp>
      <p:sp>
        <p:nvSpPr>
          <p:cNvPr id="79" name="Tekstfelt 78">
            <a:extLst>
              <a:ext uri="{FF2B5EF4-FFF2-40B4-BE49-F238E27FC236}">
                <a16:creationId xmlns:a16="http://schemas.microsoft.com/office/drawing/2014/main" id="{377435B2-216C-4F5B-9E9D-B7266BD6F108}"/>
              </a:ext>
            </a:extLst>
          </p:cNvPr>
          <p:cNvSpPr txBox="1"/>
          <p:nvPr/>
        </p:nvSpPr>
        <p:spPr>
          <a:xfrm>
            <a:off x="314326" y="877213"/>
            <a:ext cx="2655143" cy="893661"/>
          </a:xfrm>
          <a:prstGeom prst="rect">
            <a:avLst/>
          </a:prstGeom>
          <a:solidFill>
            <a:schemeClr val="accent3"/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GB" sz="1200" b="1" dirty="0">
                <a:solidFill>
                  <a:schemeClr val="bg1"/>
                </a:solidFill>
              </a:rPr>
              <a:t>Type of change on sales unit </a:t>
            </a:r>
          </a:p>
        </p:txBody>
      </p:sp>
      <p:sp>
        <p:nvSpPr>
          <p:cNvPr id="81" name="Tekstfelt 80">
            <a:extLst>
              <a:ext uri="{FF2B5EF4-FFF2-40B4-BE49-F238E27FC236}">
                <a16:creationId xmlns:a16="http://schemas.microsoft.com/office/drawing/2014/main" id="{20A80A44-D02D-41D0-83E7-4068BA8E9713}"/>
              </a:ext>
            </a:extLst>
          </p:cNvPr>
          <p:cNvSpPr txBox="1"/>
          <p:nvPr/>
        </p:nvSpPr>
        <p:spPr>
          <a:xfrm>
            <a:off x="3073647" y="2412486"/>
            <a:ext cx="1936504" cy="430887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GB" sz="3200" dirty="0">
                <a:solidFill>
                  <a:srgbClr val="00B050"/>
                </a:solidFill>
                <a:latin typeface="Wingdings"/>
                <a:sym typeface="Wingdings"/>
              </a:rPr>
              <a:t>ü</a:t>
            </a:r>
          </a:p>
        </p:txBody>
      </p:sp>
      <p:sp>
        <p:nvSpPr>
          <p:cNvPr id="82" name="Tekstfelt 81">
            <a:extLst>
              <a:ext uri="{FF2B5EF4-FFF2-40B4-BE49-F238E27FC236}">
                <a16:creationId xmlns:a16="http://schemas.microsoft.com/office/drawing/2014/main" id="{0CA07967-DD5E-487D-9076-2EB5F3816FEE}"/>
              </a:ext>
            </a:extLst>
          </p:cNvPr>
          <p:cNvSpPr txBox="1"/>
          <p:nvPr/>
        </p:nvSpPr>
        <p:spPr>
          <a:xfrm>
            <a:off x="3091070" y="2955511"/>
            <a:ext cx="1930672" cy="3911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GB" sz="3200" dirty="0">
                <a:solidFill>
                  <a:srgbClr val="00B050"/>
                </a:solidFill>
                <a:latin typeface="Wingdings"/>
                <a:sym typeface="Wingdings"/>
              </a:rPr>
              <a:t>ü</a:t>
            </a:r>
          </a:p>
        </p:txBody>
      </p:sp>
      <p:sp>
        <p:nvSpPr>
          <p:cNvPr id="83" name="Tekstfelt 82">
            <a:extLst>
              <a:ext uri="{FF2B5EF4-FFF2-40B4-BE49-F238E27FC236}">
                <a16:creationId xmlns:a16="http://schemas.microsoft.com/office/drawing/2014/main" id="{4F8CAA70-85D6-4669-84C3-D731FD064A5E}"/>
              </a:ext>
            </a:extLst>
          </p:cNvPr>
          <p:cNvSpPr txBox="1"/>
          <p:nvPr/>
        </p:nvSpPr>
        <p:spPr>
          <a:xfrm>
            <a:off x="3073645" y="3462419"/>
            <a:ext cx="1936504" cy="54550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GB" sz="3200" dirty="0">
                <a:solidFill>
                  <a:srgbClr val="00B050"/>
                </a:solidFill>
                <a:latin typeface="Wingdings"/>
                <a:sym typeface="Wingdings"/>
              </a:rPr>
              <a:t>ü</a:t>
            </a:r>
          </a:p>
        </p:txBody>
      </p:sp>
      <p:sp>
        <p:nvSpPr>
          <p:cNvPr id="85" name="Tekstfelt 84">
            <a:extLst>
              <a:ext uri="{FF2B5EF4-FFF2-40B4-BE49-F238E27FC236}">
                <a16:creationId xmlns:a16="http://schemas.microsoft.com/office/drawing/2014/main" id="{FBC702A9-A27B-4FF5-AD39-B4A00637E94C}"/>
              </a:ext>
            </a:extLst>
          </p:cNvPr>
          <p:cNvSpPr txBox="1"/>
          <p:nvPr/>
        </p:nvSpPr>
        <p:spPr>
          <a:xfrm>
            <a:off x="3073647" y="4110597"/>
            <a:ext cx="1936504" cy="474973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GB" sz="3200" dirty="0">
                <a:solidFill>
                  <a:srgbClr val="00B050"/>
                </a:solidFill>
                <a:latin typeface="Wingdings"/>
                <a:sym typeface="Wingdings"/>
              </a:rPr>
              <a:t>ü</a:t>
            </a:r>
          </a:p>
        </p:txBody>
      </p:sp>
      <p:sp>
        <p:nvSpPr>
          <p:cNvPr id="86" name="Tekstfelt 85">
            <a:extLst>
              <a:ext uri="{FF2B5EF4-FFF2-40B4-BE49-F238E27FC236}">
                <a16:creationId xmlns:a16="http://schemas.microsoft.com/office/drawing/2014/main" id="{DA0E6335-408A-4CC4-85E7-966DA5DBF863}"/>
              </a:ext>
            </a:extLst>
          </p:cNvPr>
          <p:cNvSpPr txBox="1"/>
          <p:nvPr/>
        </p:nvSpPr>
        <p:spPr>
          <a:xfrm>
            <a:off x="3071191" y="4663092"/>
            <a:ext cx="1938957" cy="430887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endParaRPr lang="en-GB" sz="3200" dirty="0">
              <a:solidFill>
                <a:srgbClr val="00B050"/>
              </a:solidFill>
              <a:latin typeface="Wingdings"/>
              <a:sym typeface="Wingdings"/>
            </a:endParaRPr>
          </a:p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GB" sz="3200" dirty="0">
                <a:solidFill>
                  <a:srgbClr val="FF0000"/>
                </a:solidFill>
                <a:latin typeface="Wingdings"/>
                <a:sym typeface="Wingdings"/>
              </a:rPr>
              <a:t>û</a:t>
            </a:r>
          </a:p>
          <a:p>
            <a:pPr algn="ctr">
              <a:spcBef>
                <a:spcPct val="0"/>
              </a:spcBef>
              <a:spcAft>
                <a:spcPct val="0"/>
              </a:spcAft>
            </a:pPr>
            <a:endParaRPr lang="en-GB" sz="3200" dirty="0">
              <a:solidFill>
                <a:srgbClr val="00B050"/>
              </a:solidFill>
              <a:latin typeface="Wingdings"/>
              <a:sym typeface="Wingdings"/>
            </a:endParaRPr>
          </a:p>
        </p:txBody>
      </p:sp>
      <p:sp>
        <p:nvSpPr>
          <p:cNvPr id="87" name="Tekstfelt 86">
            <a:extLst>
              <a:ext uri="{FF2B5EF4-FFF2-40B4-BE49-F238E27FC236}">
                <a16:creationId xmlns:a16="http://schemas.microsoft.com/office/drawing/2014/main" id="{DBBA89B5-157E-47F1-8E48-505AE6E4DC50}"/>
              </a:ext>
            </a:extLst>
          </p:cNvPr>
          <p:cNvSpPr txBox="1"/>
          <p:nvPr/>
        </p:nvSpPr>
        <p:spPr>
          <a:xfrm>
            <a:off x="3073644" y="5186868"/>
            <a:ext cx="1936504" cy="430887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endParaRPr lang="en-GB" sz="3200" dirty="0">
              <a:solidFill>
                <a:srgbClr val="FF0000"/>
              </a:solidFill>
              <a:latin typeface="Wingdings"/>
              <a:sym typeface="Wingdings"/>
            </a:endParaRPr>
          </a:p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GB" sz="3200" dirty="0">
                <a:solidFill>
                  <a:srgbClr val="FF0000"/>
                </a:solidFill>
                <a:latin typeface="Wingdings"/>
                <a:sym typeface="Wingdings"/>
              </a:rPr>
              <a:t>û</a:t>
            </a:r>
          </a:p>
          <a:p>
            <a:pPr algn="ctr">
              <a:spcBef>
                <a:spcPct val="0"/>
              </a:spcBef>
              <a:spcAft>
                <a:spcPct val="0"/>
              </a:spcAft>
            </a:pPr>
            <a:endParaRPr lang="en-GB" sz="3200" dirty="0">
              <a:solidFill>
                <a:srgbClr val="00B050"/>
              </a:solidFill>
              <a:latin typeface="Wingdings"/>
              <a:sym typeface="Wingdings"/>
            </a:endParaRPr>
          </a:p>
        </p:txBody>
      </p:sp>
      <p:sp>
        <p:nvSpPr>
          <p:cNvPr id="32" name="Tekstfelt 31">
            <a:extLst>
              <a:ext uri="{FF2B5EF4-FFF2-40B4-BE49-F238E27FC236}">
                <a16:creationId xmlns:a16="http://schemas.microsoft.com/office/drawing/2014/main" id="{802DE51B-B66C-47A1-B9E4-C7BDAFB54B01}"/>
              </a:ext>
            </a:extLst>
          </p:cNvPr>
          <p:cNvSpPr txBox="1"/>
          <p:nvPr/>
        </p:nvSpPr>
        <p:spPr>
          <a:xfrm>
            <a:off x="314325" y="5737857"/>
            <a:ext cx="11677650" cy="430887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GB" sz="1100" b="1" dirty="0"/>
              <a:t>In case of doubts, please align with the Product Data Governance Team (datagovernance@sallinggroup.com) </a:t>
            </a:r>
          </a:p>
        </p:txBody>
      </p:sp>
      <p:sp>
        <p:nvSpPr>
          <p:cNvPr id="4" name="Tekstfelt 3">
            <a:extLst>
              <a:ext uri="{FF2B5EF4-FFF2-40B4-BE49-F238E27FC236}">
                <a16:creationId xmlns:a16="http://schemas.microsoft.com/office/drawing/2014/main" id="{2C4EBFA5-BDF4-74E9-7727-AF519DF5C888}"/>
              </a:ext>
            </a:extLst>
          </p:cNvPr>
          <p:cNvSpPr txBox="1"/>
          <p:nvPr/>
        </p:nvSpPr>
        <p:spPr>
          <a:xfrm>
            <a:off x="311870" y="1860917"/>
            <a:ext cx="2655141" cy="430887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GB" sz="1100" b="1" dirty="0"/>
              <a:t>CHANGE IN CARTON SIZE(colli)</a:t>
            </a:r>
          </a:p>
        </p:txBody>
      </p:sp>
      <p:sp>
        <p:nvSpPr>
          <p:cNvPr id="7" name="Tekstfelt 6">
            <a:extLst>
              <a:ext uri="{FF2B5EF4-FFF2-40B4-BE49-F238E27FC236}">
                <a16:creationId xmlns:a16="http://schemas.microsoft.com/office/drawing/2014/main" id="{B084E776-11A6-CA80-464D-D11F01F89728}"/>
              </a:ext>
            </a:extLst>
          </p:cNvPr>
          <p:cNvSpPr txBox="1"/>
          <p:nvPr/>
        </p:nvSpPr>
        <p:spPr>
          <a:xfrm>
            <a:off x="3071191" y="1860916"/>
            <a:ext cx="1936504" cy="430887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GB" sz="3200" dirty="0">
                <a:solidFill>
                  <a:srgbClr val="00B050"/>
                </a:solidFill>
                <a:latin typeface="Wingdings"/>
                <a:sym typeface="Wingdings"/>
              </a:rPr>
              <a:t>ü</a:t>
            </a:r>
          </a:p>
        </p:txBody>
      </p:sp>
      <p:sp>
        <p:nvSpPr>
          <p:cNvPr id="9" name="Tekstfelt 8">
            <a:extLst>
              <a:ext uri="{FF2B5EF4-FFF2-40B4-BE49-F238E27FC236}">
                <a16:creationId xmlns:a16="http://schemas.microsoft.com/office/drawing/2014/main" id="{2289AE02-AAB0-73CB-4258-784BE7AFDAAF}"/>
              </a:ext>
            </a:extLst>
          </p:cNvPr>
          <p:cNvSpPr txBox="1"/>
          <p:nvPr/>
        </p:nvSpPr>
        <p:spPr>
          <a:xfrm>
            <a:off x="5114328" y="1867448"/>
            <a:ext cx="6877649" cy="430887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GB" sz="1000" b="1" dirty="0"/>
              <a:t> A new </a:t>
            </a:r>
            <a:r>
              <a:rPr lang="en-GB" sz="1000" b="1" i="1" dirty="0"/>
              <a:t>logistic </a:t>
            </a:r>
            <a:r>
              <a:rPr lang="en-GB" sz="1000" b="1" dirty="0"/>
              <a:t>article number must be created (with new order GTIN)</a:t>
            </a:r>
          </a:p>
        </p:txBody>
      </p:sp>
      <p:sp>
        <p:nvSpPr>
          <p:cNvPr id="3" name="Speech Bubble: Rectangle with Corners Rounded 351">
            <a:extLst>
              <a:ext uri="{FF2B5EF4-FFF2-40B4-BE49-F238E27FC236}">
                <a16:creationId xmlns:a16="http://schemas.microsoft.com/office/drawing/2014/main" id="{4338B528-169B-3631-19DD-DE3732D672CD}"/>
              </a:ext>
            </a:extLst>
          </p:cNvPr>
          <p:cNvSpPr/>
          <p:nvPr/>
        </p:nvSpPr>
        <p:spPr>
          <a:xfrm>
            <a:off x="4255219" y="1916504"/>
            <a:ext cx="714978" cy="235683"/>
          </a:xfrm>
          <a:prstGeom prst="wedgeRoundRectCallout">
            <a:avLst>
              <a:gd name="adj1" fmla="val -20530"/>
              <a:gd name="adj2" fmla="val 76920"/>
              <a:gd name="adj3" fmla="val 1666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Strickter rule</a:t>
            </a:r>
          </a:p>
        </p:txBody>
      </p:sp>
      <p:sp>
        <p:nvSpPr>
          <p:cNvPr id="11" name="Speech Bubble: Rectangle with Corners Rounded 351">
            <a:extLst>
              <a:ext uri="{FF2B5EF4-FFF2-40B4-BE49-F238E27FC236}">
                <a16:creationId xmlns:a16="http://schemas.microsoft.com/office/drawing/2014/main" id="{B96BA519-469B-94A7-0979-EF87509C9FB9}"/>
              </a:ext>
            </a:extLst>
          </p:cNvPr>
          <p:cNvSpPr/>
          <p:nvPr/>
        </p:nvSpPr>
        <p:spPr>
          <a:xfrm>
            <a:off x="4255219" y="3500230"/>
            <a:ext cx="714978" cy="235683"/>
          </a:xfrm>
          <a:prstGeom prst="wedgeRoundRectCallout">
            <a:avLst>
              <a:gd name="adj1" fmla="val -20530"/>
              <a:gd name="adj2" fmla="val 76920"/>
              <a:gd name="adj3" fmla="val 1666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Strickter rule</a:t>
            </a:r>
          </a:p>
        </p:txBody>
      </p:sp>
      <p:sp>
        <p:nvSpPr>
          <p:cNvPr id="12" name="Speech Bubble: Rectangle with Corners Rounded 351">
            <a:extLst>
              <a:ext uri="{FF2B5EF4-FFF2-40B4-BE49-F238E27FC236}">
                <a16:creationId xmlns:a16="http://schemas.microsoft.com/office/drawing/2014/main" id="{A4DDC706-D9F0-AEE2-28A3-AEC8EA1A3B42}"/>
              </a:ext>
            </a:extLst>
          </p:cNvPr>
          <p:cNvSpPr/>
          <p:nvPr/>
        </p:nvSpPr>
        <p:spPr>
          <a:xfrm>
            <a:off x="4236771" y="4185128"/>
            <a:ext cx="714978" cy="235683"/>
          </a:xfrm>
          <a:prstGeom prst="wedgeRoundRectCallout">
            <a:avLst>
              <a:gd name="adj1" fmla="val -20530"/>
              <a:gd name="adj2" fmla="val 76920"/>
              <a:gd name="adj3" fmla="val 1666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Strickter rule</a:t>
            </a:r>
          </a:p>
        </p:txBody>
      </p:sp>
    </p:spTree>
    <p:extLst>
      <p:ext uri="{BB962C8B-B14F-4D97-AF65-F5344CB8AC3E}">
        <p14:creationId xmlns:p14="http://schemas.microsoft.com/office/powerpoint/2010/main" val="19363222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dsholder til slidenummer 4">
            <a:extLst>
              <a:ext uri="{FF2B5EF4-FFF2-40B4-BE49-F238E27FC236}">
                <a16:creationId xmlns:a16="http://schemas.microsoft.com/office/drawing/2014/main" id="{2A5185E9-81D0-4BAC-A565-5D8A200C3E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02047" y="6227064"/>
            <a:ext cx="545592" cy="226187"/>
          </a:xfrm>
        </p:spPr>
        <p:txBody>
          <a:bodyPr/>
          <a:lstStyle/>
          <a:p>
            <a:fld id="{51066E4D-1691-9E41-8A07-CA7CFF46E6E6}" type="slidenum">
              <a:rPr lang="en-GB" smtClean="0"/>
              <a:pPr/>
              <a:t>3</a:t>
            </a:fld>
            <a:endParaRPr lang="en-GB" dirty="0"/>
          </a:p>
        </p:txBody>
      </p:sp>
      <p:sp>
        <p:nvSpPr>
          <p:cNvPr id="6" name="Titel 2">
            <a:extLst>
              <a:ext uri="{FF2B5EF4-FFF2-40B4-BE49-F238E27FC236}">
                <a16:creationId xmlns:a16="http://schemas.microsoft.com/office/drawing/2014/main" id="{5D31A3B4-DEF5-4AD5-8813-B9912C6C9F47}"/>
              </a:ext>
            </a:extLst>
          </p:cNvPr>
          <p:cNvSpPr txBox="1">
            <a:spLocks/>
          </p:cNvSpPr>
          <p:nvPr/>
        </p:nvSpPr>
        <p:spPr>
          <a:xfrm>
            <a:off x="314325" y="-65932"/>
            <a:ext cx="11167522" cy="10451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3200" b="0" i="0" kern="1200" baseline="0">
                <a:solidFill>
                  <a:schemeClr val="tx1"/>
                </a:solidFill>
                <a:latin typeface="Arial Black" panose="020B0604020202020204" pitchFamily="34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solidFill>
                  <a:schemeClr val="tx2">
                    <a:lumMod val="50000"/>
                  </a:schemeClr>
                </a:solidFill>
              </a:rPr>
              <a:t>Detailed explanation of the different scenarios </a:t>
            </a:r>
          </a:p>
        </p:txBody>
      </p:sp>
      <p:sp>
        <p:nvSpPr>
          <p:cNvPr id="28" name="Tekstfelt 27">
            <a:extLst>
              <a:ext uri="{FF2B5EF4-FFF2-40B4-BE49-F238E27FC236}">
                <a16:creationId xmlns:a16="http://schemas.microsoft.com/office/drawing/2014/main" id="{9F89A0B8-E027-41A8-B238-F30E2C56CBB3}"/>
              </a:ext>
            </a:extLst>
          </p:cNvPr>
          <p:cNvSpPr txBox="1"/>
          <p:nvPr/>
        </p:nvSpPr>
        <p:spPr>
          <a:xfrm>
            <a:off x="3073647" y="1359513"/>
            <a:ext cx="1936504" cy="893661"/>
          </a:xfrm>
          <a:prstGeom prst="rect">
            <a:avLst/>
          </a:prstGeom>
          <a:solidFill>
            <a:schemeClr val="accent3"/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GB" sz="1100" b="1" dirty="0">
                <a:solidFill>
                  <a:schemeClr val="bg1"/>
                </a:solidFill>
              </a:rPr>
              <a:t>Creation of new SAP  article number  is required </a:t>
            </a:r>
          </a:p>
        </p:txBody>
      </p:sp>
      <p:sp>
        <p:nvSpPr>
          <p:cNvPr id="30" name="Rectangle 51">
            <a:extLst>
              <a:ext uri="{FF2B5EF4-FFF2-40B4-BE49-F238E27FC236}">
                <a16:creationId xmlns:a16="http://schemas.microsoft.com/office/drawing/2014/main" id="{DC2F6EAA-9AFC-499D-BBE3-135933337BE1}"/>
              </a:ext>
            </a:extLst>
          </p:cNvPr>
          <p:cNvSpPr/>
          <p:nvPr>
            <p:custDataLst>
              <p:tags r:id="rId1"/>
            </p:custDataLst>
          </p:nvPr>
        </p:nvSpPr>
        <p:spPr bwMode="auto">
          <a:xfrm>
            <a:off x="4061393" y="2853170"/>
            <a:ext cx="704850" cy="704850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0"/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endParaRPr lang="en-GB" sz="2800" dirty="0">
              <a:solidFill>
                <a:srgbClr val="00B050"/>
              </a:solidFill>
              <a:latin typeface="Wingdings"/>
              <a:sym typeface="Wingdings"/>
            </a:endParaRPr>
          </a:p>
        </p:txBody>
      </p:sp>
      <p:sp>
        <p:nvSpPr>
          <p:cNvPr id="31" name="Rectangle 51">
            <a:extLst>
              <a:ext uri="{FF2B5EF4-FFF2-40B4-BE49-F238E27FC236}">
                <a16:creationId xmlns:a16="http://schemas.microsoft.com/office/drawing/2014/main" id="{47DE6E21-276B-408B-B6F4-4B7F73CB959C}"/>
              </a:ext>
            </a:extLst>
          </p:cNvPr>
          <p:cNvSpPr/>
          <p:nvPr>
            <p:custDataLst>
              <p:tags r:id="rId2"/>
            </p:custDataLst>
          </p:nvPr>
        </p:nvSpPr>
        <p:spPr bwMode="auto">
          <a:xfrm>
            <a:off x="4061393" y="3312858"/>
            <a:ext cx="704850" cy="704850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0"/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GB" sz="2800" dirty="0">
                <a:solidFill>
                  <a:srgbClr val="FF0000"/>
                </a:solidFill>
                <a:latin typeface="Wingdings"/>
                <a:sym typeface="Wingdings"/>
              </a:rPr>
              <a:t> </a:t>
            </a:r>
          </a:p>
        </p:txBody>
      </p:sp>
      <p:sp>
        <p:nvSpPr>
          <p:cNvPr id="52" name="Tekstfelt 51">
            <a:extLst>
              <a:ext uri="{FF2B5EF4-FFF2-40B4-BE49-F238E27FC236}">
                <a16:creationId xmlns:a16="http://schemas.microsoft.com/office/drawing/2014/main" id="{961B31C8-25F8-4FB6-92C8-A20B3930F420}"/>
              </a:ext>
            </a:extLst>
          </p:cNvPr>
          <p:cNvSpPr txBox="1"/>
          <p:nvPr/>
        </p:nvSpPr>
        <p:spPr>
          <a:xfrm>
            <a:off x="314324" y="4604827"/>
            <a:ext cx="2655141" cy="101731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GB" sz="1100" b="1" dirty="0"/>
              <a:t>NET CONTENT </a:t>
            </a:r>
          </a:p>
        </p:txBody>
      </p:sp>
      <p:sp>
        <p:nvSpPr>
          <p:cNvPr id="62" name="Rectangle 51">
            <a:extLst>
              <a:ext uri="{FF2B5EF4-FFF2-40B4-BE49-F238E27FC236}">
                <a16:creationId xmlns:a16="http://schemas.microsoft.com/office/drawing/2014/main" id="{46C3B54A-4AFA-4319-A311-B4826C0DBD4E}"/>
              </a:ext>
            </a:extLst>
          </p:cNvPr>
          <p:cNvSpPr/>
          <p:nvPr>
            <p:custDataLst>
              <p:tags r:id="rId3"/>
            </p:custDataLst>
          </p:nvPr>
        </p:nvSpPr>
        <p:spPr bwMode="auto">
          <a:xfrm>
            <a:off x="4067777" y="3954631"/>
            <a:ext cx="704850" cy="704850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0"/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GB" sz="2800" dirty="0">
                <a:solidFill>
                  <a:srgbClr val="FF0000"/>
                </a:solidFill>
                <a:latin typeface="Wingdings"/>
                <a:sym typeface="Wingdings"/>
              </a:rPr>
              <a:t> </a:t>
            </a:r>
          </a:p>
        </p:txBody>
      </p:sp>
      <p:sp>
        <p:nvSpPr>
          <p:cNvPr id="63" name="Rectangle 51">
            <a:extLst>
              <a:ext uri="{FF2B5EF4-FFF2-40B4-BE49-F238E27FC236}">
                <a16:creationId xmlns:a16="http://schemas.microsoft.com/office/drawing/2014/main" id="{9841E110-AD9F-4679-9400-62667020D2EE}"/>
              </a:ext>
            </a:extLst>
          </p:cNvPr>
          <p:cNvSpPr/>
          <p:nvPr>
            <p:custDataLst>
              <p:tags r:id="rId4"/>
            </p:custDataLst>
          </p:nvPr>
        </p:nvSpPr>
        <p:spPr bwMode="auto">
          <a:xfrm>
            <a:off x="4067777" y="4452284"/>
            <a:ext cx="704850" cy="704850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0"/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GB" sz="2800" dirty="0">
                <a:solidFill>
                  <a:srgbClr val="FF0000"/>
                </a:solidFill>
                <a:latin typeface="Wingdings"/>
                <a:sym typeface="Wingdings"/>
              </a:rPr>
              <a:t>û</a:t>
            </a:r>
          </a:p>
        </p:txBody>
      </p:sp>
      <p:sp>
        <p:nvSpPr>
          <p:cNvPr id="64" name="Rectangle 51">
            <a:extLst>
              <a:ext uri="{FF2B5EF4-FFF2-40B4-BE49-F238E27FC236}">
                <a16:creationId xmlns:a16="http://schemas.microsoft.com/office/drawing/2014/main" id="{44E4AD72-782F-4C35-A2EB-CCDAC1FB7642}"/>
              </a:ext>
            </a:extLst>
          </p:cNvPr>
          <p:cNvSpPr/>
          <p:nvPr>
            <p:custDataLst>
              <p:tags r:id="rId5"/>
            </p:custDataLst>
          </p:nvPr>
        </p:nvSpPr>
        <p:spPr bwMode="auto">
          <a:xfrm>
            <a:off x="4067777" y="4911972"/>
            <a:ext cx="704850" cy="704850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0"/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GB" sz="2800" dirty="0">
                <a:solidFill>
                  <a:srgbClr val="FF0000"/>
                </a:solidFill>
                <a:latin typeface="Wingdings"/>
                <a:sym typeface="Wingdings"/>
              </a:rPr>
              <a:t>û</a:t>
            </a:r>
          </a:p>
        </p:txBody>
      </p:sp>
      <p:sp>
        <p:nvSpPr>
          <p:cNvPr id="66" name="Tekstfelt 65">
            <a:extLst>
              <a:ext uri="{FF2B5EF4-FFF2-40B4-BE49-F238E27FC236}">
                <a16:creationId xmlns:a16="http://schemas.microsoft.com/office/drawing/2014/main" id="{98E626FE-214B-4847-B6C3-9FA15651DC35}"/>
              </a:ext>
            </a:extLst>
          </p:cNvPr>
          <p:cNvSpPr txBox="1"/>
          <p:nvPr/>
        </p:nvSpPr>
        <p:spPr>
          <a:xfrm>
            <a:off x="5114325" y="1360197"/>
            <a:ext cx="6877650" cy="893661"/>
          </a:xfrm>
          <a:prstGeom prst="rect">
            <a:avLst/>
          </a:prstGeom>
          <a:solidFill>
            <a:schemeClr val="accent3"/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GB" sz="1100" b="1" dirty="0">
                <a:solidFill>
                  <a:schemeClr val="bg1"/>
                </a:solidFill>
              </a:rPr>
              <a:t>Detailed explanation </a:t>
            </a:r>
          </a:p>
        </p:txBody>
      </p:sp>
      <p:sp>
        <p:nvSpPr>
          <p:cNvPr id="76" name="Tekstfelt 75">
            <a:extLst>
              <a:ext uri="{FF2B5EF4-FFF2-40B4-BE49-F238E27FC236}">
                <a16:creationId xmlns:a16="http://schemas.microsoft.com/office/drawing/2014/main" id="{4FBC5311-7EA8-4D00-A816-78BACF1785AB}"/>
              </a:ext>
            </a:extLst>
          </p:cNvPr>
          <p:cNvSpPr txBox="1"/>
          <p:nvPr/>
        </p:nvSpPr>
        <p:spPr>
          <a:xfrm>
            <a:off x="5114325" y="3509005"/>
            <a:ext cx="6877650" cy="100438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/>
          <a:p>
            <a:r>
              <a:rPr lang="en-GB" sz="1000" b="1" dirty="0"/>
              <a:t>When an article has a change of brand, a new article number must always be created with new GTIN´s. </a:t>
            </a:r>
          </a:p>
          <a:p>
            <a:r>
              <a:rPr lang="en-GB" sz="1000" b="1" dirty="0"/>
              <a:t>Valid for both manufacturer brand and private label.</a:t>
            </a:r>
          </a:p>
          <a:p>
            <a:endParaRPr lang="en-GB" sz="1000" b="1" dirty="0"/>
          </a:p>
          <a:p>
            <a:r>
              <a:rPr lang="en-GB" sz="1000" b="1" i="1" dirty="0"/>
              <a:t>Example:  Levevis =&gt; Salling / Arla Klovborg =&gt; Arla Unika</a:t>
            </a:r>
          </a:p>
        </p:txBody>
      </p:sp>
      <p:sp>
        <p:nvSpPr>
          <p:cNvPr id="77" name="Tekstfelt 76">
            <a:extLst>
              <a:ext uri="{FF2B5EF4-FFF2-40B4-BE49-F238E27FC236}">
                <a16:creationId xmlns:a16="http://schemas.microsoft.com/office/drawing/2014/main" id="{9250E071-DBFA-49B1-A0EA-D347BCF7546F}"/>
              </a:ext>
            </a:extLst>
          </p:cNvPr>
          <p:cNvSpPr txBox="1"/>
          <p:nvPr/>
        </p:nvSpPr>
        <p:spPr>
          <a:xfrm>
            <a:off x="5114326" y="4604143"/>
            <a:ext cx="6877650" cy="102858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/>
          <a:p>
            <a:r>
              <a:rPr lang="en-GB" sz="1000" b="1" dirty="0"/>
              <a:t>When an article has a change of net content, a new article number must always be created with new GTIN´s, </a:t>
            </a:r>
            <a:r>
              <a:rPr lang="en-GB" sz="1000" b="1" u="sng" dirty="0"/>
              <a:t>regardless of the scale (no triviality limit).</a:t>
            </a:r>
          </a:p>
          <a:p>
            <a:endParaRPr lang="en-GB" sz="1000" b="1" dirty="0"/>
          </a:p>
          <a:p>
            <a:r>
              <a:rPr lang="en-GB" sz="1000" b="1" i="1" dirty="0"/>
              <a:t>Example:  Kellogg´s cornflakes 700 G =&gt; Kellogg´s cornflakes 600 G / Vores pesto 115 G =&gt; Vores pesto 120 G  </a:t>
            </a:r>
          </a:p>
        </p:txBody>
      </p:sp>
      <p:sp>
        <p:nvSpPr>
          <p:cNvPr id="79" name="Tekstfelt 78">
            <a:extLst>
              <a:ext uri="{FF2B5EF4-FFF2-40B4-BE49-F238E27FC236}">
                <a16:creationId xmlns:a16="http://schemas.microsoft.com/office/drawing/2014/main" id="{377435B2-216C-4F5B-9E9D-B7266BD6F108}"/>
              </a:ext>
            </a:extLst>
          </p:cNvPr>
          <p:cNvSpPr txBox="1"/>
          <p:nvPr/>
        </p:nvSpPr>
        <p:spPr>
          <a:xfrm>
            <a:off x="314324" y="1359513"/>
            <a:ext cx="2655143" cy="893661"/>
          </a:xfrm>
          <a:prstGeom prst="rect">
            <a:avLst/>
          </a:prstGeom>
          <a:solidFill>
            <a:schemeClr val="accent3"/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GB" sz="1100" b="1" dirty="0">
                <a:solidFill>
                  <a:schemeClr val="bg1"/>
                </a:solidFill>
              </a:rPr>
              <a:t>Type of change on sales unit </a:t>
            </a:r>
          </a:p>
        </p:txBody>
      </p:sp>
      <p:sp>
        <p:nvSpPr>
          <p:cNvPr id="87" name="Tekstfelt 86">
            <a:extLst>
              <a:ext uri="{FF2B5EF4-FFF2-40B4-BE49-F238E27FC236}">
                <a16:creationId xmlns:a16="http://schemas.microsoft.com/office/drawing/2014/main" id="{DBBA89B5-157E-47F1-8E48-505AE6E4DC50}"/>
              </a:ext>
            </a:extLst>
          </p:cNvPr>
          <p:cNvSpPr txBox="1"/>
          <p:nvPr/>
        </p:nvSpPr>
        <p:spPr>
          <a:xfrm>
            <a:off x="3073644" y="4604827"/>
            <a:ext cx="1936504" cy="101712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endParaRPr lang="en-GB" sz="3200" dirty="0">
              <a:solidFill>
                <a:srgbClr val="FF0000"/>
              </a:solidFill>
              <a:latin typeface="Wingdings"/>
              <a:sym typeface="Wingdings"/>
            </a:endParaRPr>
          </a:p>
          <a:p>
            <a:pPr algn="ctr">
              <a:spcBef>
                <a:spcPct val="0"/>
              </a:spcBef>
              <a:spcAft>
                <a:spcPct val="0"/>
              </a:spcAft>
            </a:pPr>
            <a:endParaRPr lang="en-GB" sz="3200" dirty="0">
              <a:solidFill>
                <a:srgbClr val="00B050"/>
              </a:solidFill>
              <a:latin typeface="Wingdings"/>
              <a:sym typeface="Wingdings"/>
            </a:endParaRPr>
          </a:p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GB" sz="3200" dirty="0">
                <a:solidFill>
                  <a:srgbClr val="00B050"/>
                </a:solidFill>
                <a:latin typeface="Wingdings"/>
                <a:sym typeface="Wingdings"/>
              </a:rPr>
              <a:t>ü</a:t>
            </a:r>
          </a:p>
          <a:p>
            <a:pPr algn="ctr">
              <a:spcBef>
                <a:spcPct val="0"/>
              </a:spcBef>
              <a:spcAft>
                <a:spcPct val="0"/>
              </a:spcAft>
            </a:pPr>
            <a:endParaRPr lang="en-GB" sz="3200" dirty="0">
              <a:solidFill>
                <a:srgbClr val="FF0000"/>
              </a:solidFill>
              <a:latin typeface="Wingdings"/>
              <a:sym typeface="Wingdings"/>
            </a:endParaRPr>
          </a:p>
          <a:p>
            <a:pPr algn="ctr">
              <a:spcBef>
                <a:spcPct val="0"/>
              </a:spcBef>
              <a:spcAft>
                <a:spcPct val="0"/>
              </a:spcAft>
            </a:pPr>
            <a:endParaRPr lang="en-GB" sz="3200" dirty="0">
              <a:solidFill>
                <a:srgbClr val="00B050"/>
              </a:solidFill>
              <a:latin typeface="Wingdings"/>
              <a:sym typeface="Wingdings"/>
            </a:endParaRPr>
          </a:p>
        </p:txBody>
      </p:sp>
      <p:sp>
        <p:nvSpPr>
          <p:cNvPr id="32" name="Tekstfelt 31">
            <a:extLst>
              <a:ext uri="{FF2B5EF4-FFF2-40B4-BE49-F238E27FC236}">
                <a16:creationId xmlns:a16="http://schemas.microsoft.com/office/drawing/2014/main" id="{802DE51B-B66C-47A1-B9E4-C7BDAFB54B01}"/>
              </a:ext>
            </a:extLst>
          </p:cNvPr>
          <p:cNvSpPr txBox="1"/>
          <p:nvPr/>
        </p:nvSpPr>
        <p:spPr>
          <a:xfrm>
            <a:off x="314325" y="5708040"/>
            <a:ext cx="11677650" cy="430887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GB" sz="1100" b="1" dirty="0"/>
              <a:t>In case of doubts, please align with the Product Data Governance Team (datagovernance@sallinggroup.com) </a:t>
            </a:r>
          </a:p>
        </p:txBody>
      </p:sp>
      <p:sp>
        <p:nvSpPr>
          <p:cNvPr id="35" name="Tekstfelt 34">
            <a:extLst>
              <a:ext uri="{FF2B5EF4-FFF2-40B4-BE49-F238E27FC236}">
                <a16:creationId xmlns:a16="http://schemas.microsoft.com/office/drawing/2014/main" id="{0A242425-CBD4-409A-9329-1B85CF0C41DD}"/>
              </a:ext>
            </a:extLst>
          </p:cNvPr>
          <p:cNvSpPr txBox="1"/>
          <p:nvPr/>
        </p:nvSpPr>
        <p:spPr>
          <a:xfrm>
            <a:off x="314326" y="3520000"/>
            <a:ext cx="2655141" cy="98239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GB" sz="1100" b="1" dirty="0"/>
              <a:t>BRAND</a:t>
            </a:r>
          </a:p>
        </p:txBody>
      </p:sp>
      <p:sp>
        <p:nvSpPr>
          <p:cNvPr id="36" name="Tekstfelt 35">
            <a:extLst>
              <a:ext uri="{FF2B5EF4-FFF2-40B4-BE49-F238E27FC236}">
                <a16:creationId xmlns:a16="http://schemas.microsoft.com/office/drawing/2014/main" id="{945906D6-B23F-41C3-ABA2-9218A8AB0D2E}"/>
              </a:ext>
            </a:extLst>
          </p:cNvPr>
          <p:cNvSpPr txBox="1"/>
          <p:nvPr/>
        </p:nvSpPr>
        <p:spPr>
          <a:xfrm>
            <a:off x="3073644" y="3524176"/>
            <a:ext cx="1936504" cy="100437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endParaRPr lang="en-GB" sz="3200" dirty="0">
              <a:solidFill>
                <a:srgbClr val="00B050"/>
              </a:solidFill>
              <a:latin typeface="Wingdings"/>
              <a:sym typeface="Wingdings"/>
            </a:endParaRPr>
          </a:p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GB" sz="3200" dirty="0">
                <a:solidFill>
                  <a:srgbClr val="00B050"/>
                </a:solidFill>
                <a:latin typeface="Wingdings"/>
                <a:sym typeface="Wingdings"/>
              </a:rPr>
              <a:t>ü</a:t>
            </a:r>
          </a:p>
          <a:p>
            <a:pPr algn="ctr">
              <a:spcBef>
                <a:spcPct val="0"/>
              </a:spcBef>
              <a:spcAft>
                <a:spcPct val="0"/>
              </a:spcAft>
            </a:pPr>
            <a:endParaRPr lang="en-GB" sz="3200" dirty="0">
              <a:solidFill>
                <a:srgbClr val="00B050"/>
              </a:solidFill>
              <a:latin typeface="Wingdings"/>
              <a:sym typeface="Wingdings"/>
            </a:endParaRPr>
          </a:p>
        </p:txBody>
      </p:sp>
      <p:sp>
        <p:nvSpPr>
          <p:cNvPr id="2" name="Tekstfelt 1">
            <a:extLst>
              <a:ext uri="{FF2B5EF4-FFF2-40B4-BE49-F238E27FC236}">
                <a16:creationId xmlns:a16="http://schemas.microsoft.com/office/drawing/2014/main" id="{7C6A92E1-C97C-3BAB-0792-37293645609D}"/>
              </a:ext>
            </a:extLst>
          </p:cNvPr>
          <p:cNvSpPr txBox="1"/>
          <p:nvPr/>
        </p:nvSpPr>
        <p:spPr>
          <a:xfrm>
            <a:off x="314323" y="2355611"/>
            <a:ext cx="2655141" cy="1061953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GB" sz="1100" b="1" dirty="0"/>
              <a:t>CHANGE IN CARTON SIZE</a:t>
            </a:r>
          </a:p>
        </p:txBody>
      </p:sp>
      <p:sp>
        <p:nvSpPr>
          <p:cNvPr id="3" name="Tekstfelt 2">
            <a:extLst>
              <a:ext uri="{FF2B5EF4-FFF2-40B4-BE49-F238E27FC236}">
                <a16:creationId xmlns:a16="http://schemas.microsoft.com/office/drawing/2014/main" id="{7B5BBF74-C291-752A-F659-10A6941371A0}"/>
              </a:ext>
            </a:extLst>
          </p:cNvPr>
          <p:cNvSpPr txBox="1"/>
          <p:nvPr/>
        </p:nvSpPr>
        <p:spPr>
          <a:xfrm>
            <a:off x="3073644" y="2360509"/>
            <a:ext cx="1936504" cy="105705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endParaRPr lang="en-GB" sz="3200" dirty="0">
              <a:solidFill>
                <a:srgbClr val="00B050"/>
              </a:solidFill>
              <a:latin typeface="Wingdings"/>
              <a:sym typeface="Wingdings"/>
            </a:endParaRPr>
          </a:p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GB" sz="3200" dirty="0">
                <a:solidFill>
                  <a:srgbClr val="00B050"/>
                </a:solidFill>
                <a:latin typeface="Wingdings"/>
                <a:sym typeface="Wingdings"/>
              </a:rPr>
              <a:t>ü</a:t>
            </a:r>
          </a:p>
          <a:p>
            <a:pPr algn="ctr">
              <a:spcBef>
                <a:spcPct val="0"/>
              </a:spcBef>
              <a:spcAft>
                <a:spcPct val="0"/>
              </a:spcAft>
            </a:pPr>
            <a:endParaRPr lang="en-GB" sz="3200" dirty="0">
              <a:solidFill>
                <a:srgbClr val="00B050"/>
              </a:solidFill>
              <a:latin typeface="Wingdings"/>
              <a:sym typeface="Wingdings"/>
            </a:endParaRPr>
          </a:p>
        </p:txBody>
      </p:sp>
      <p:sp>
        <p:nvSpPr>
          <p:cNvPr id="7" name="Tekstfelt 6">
            <a:extLst>
              <a:ext uri="{FF2B5EF4-FFF2-40B4-BE49-F238E27FC236}">
                <a16:creationId xmlns:a16="http://schemas.microsoft.com/office/drawing/2014/main" id="{18C343B4-7C2B-1B9D-DE49-962B3DA19DB7}"/>
              </a:ext>
            </a:extLst>
          </p:cNvPr>
          <p:cNvSpPr txBox="1"/>
          <p:nvPr/>
        </p:nvSpPr>
        <p:spPr>
          <a:xfrm>
            <a:off x="5114326" y="2348419"/>
            <a:ext cx="6877650" cy="105705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/>
          <a:p>
            <a:r>
              <a:rPr lang="en-GB" sz="1000" b="1" dirty="0"/>
              <a:t>When an article changes carton size for ordering, a logistic article number must be created with new order GTIN.</a:t>
            </a:r>
          </a:p>
          <a:p>
            <a:endParaRPr lang="en-GB" sz="1000" b="1" dirty="0"/>
          </a:p>
          <a:p>
            <a:r>
              <a:rPr lang="en-GB" sz="1000" b="1" dirty="0"/>
              <a:t>Example: Change from ordering in carton 6 to carton 8 =&gt; a logistic article number with carton 8 must be created. </a:t>
            </a:r>
          </a:p>
        </p:txBody>
      </p:sp>
    </p:spTree>
    <p:extLst>
      <p:ext uri="{BB962C8B-B14F-4D97-AF65-F5344CB8AC3E}">
        <p14:creationId xmlns:p14="http://schemas.microsoft.com/office/powerpoint/2010/main" val="37212656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dsholder til slidenummer 4">
            <a:extLst>
              <a:ext uri="{FF2B5EF4-FFF2-40B4-BE49-F238E27FC236}">
                <a16:creationId xmlns:a16="http://schemas.microsoft.com/office/drawing/2014/main" id="{2A5185E9-81D0-4BAC-A565-5D8A200C3E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02047" y="6227064"/>
            <a:ext cx="545592" cy="226187"/>
          </a:xfrm>
        </p:spPr>
        <p:txBody>
          <a:bodyPr/>
          <a:lstStyle/>
          <a:p>
            <a:fld id="{51066E4D-1691-9E41-8A07-CA7CFF46E6E6}" type="slidenum">
              <a:rPr lang="en-GB" smtClean="0"/>
              <a:pPr/>
              <a:t>4</a:t>
            </a:fld>
            <a:endParaRPr lang="en-GB" dirty="0"/>
          </a:p>
        </p:txBody>
      </p:sp>
      <p:sp>
        <p:nvSpPr>
          <p:cNvPr id="6" name="Titel 2">
            <a:extLst>
              <a:ext uri="{FF2B5EF4-FFF2-40B4-BE49-F238E27FC236}">
                <a16:creationId xmlns:a16="http://schemas.microsoft.com/office/drawing/2014/main" id="{5D31A3B4-DEF5-4AD5-8813-B9912C6C9F47}"/>
              </a:ext>
            </a:extLst>
          </p:cNvPr>
          <p:cNvSpPr txBox="1">
            <a:spLocks/>
          </p:cNvSpPr>
          <p:nvPr/>
        </p:nvSpPr>
        <p:spPr>
          <a:xfrm>
            <a:off x="314325" y="-65932"/>
            <a:ext cx="11167522" cy="10451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3200" b="0" i="0" kern="1200" baseline="0">
                <a:solidFill>
                  <a:schemeClr val="tx1"/>
                </a:solidFill>
                <a:latin typeface="Arial Black" panose="020B0604020202020204" pitchFamily="34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solidFill>
                  <a:schemeClr val="tx2">
                    <a:lumMod val="50000"/>
                  </a:schemeClr>
                </a:solidFill>
              </a:rPr>
              <a:t>Detailed explanation of the different scenarios </a:t>
            </a:r>
          </a:p>
        </p:txBody>
      </p:sp>
      <p:sp>
        <p:nvSpPr>
          <p:cNvPr id="28" name="Tekstfelt 27">
            <a:extLst>
              <a:ext uri="{FF2B5EF4-FFF2-40B4-BE49-F238E27FC236}">
                <a16:creationId xmlns:a16="http://schemas.microsoft.com/office/drawing/2014/main" id="{9F89A0B8-E027-41A8-B238-F30E2C56CBB3}"/>
              </a:ext>
            </a:extLst>
          </p:cNvPr>
          <p:cNvSpPr txBox="1"/>
          <p:nvPr/>
        </p:nvSpPr>
        <p:spPr>
          <a:xfrm>
            <a:off x="2673629" y="1140855"/>
            <a:ext cx="1669774" cy="893661"/>
          </a:xfrm>
          <a:prstGeom prst="rect">
            <a:avLst/>
          </a:prstGeom>
          <a:solidFill>
            <a:schemeClr val="accent3"/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GB" sz="1100" b="1" dirty="0">
                <a:solidFill>
                  <a:schemeClr val="bg1"/>
                </a:solidFill>
              </a:rPr>
              <a:t>Creation of new SAP  article number  is required </a:t>
            </a:r>
          </a:p>
        </p:txBody>
      </p:sp>
      <p:sp>
        <p:nvSpPr>
          <p:cNvPr id="30" name="Rectangle 51">
            <a:extLst>
              <a:ext uri="{FF2B5EF4-FFF2-40B4-BE49-F238E27FC236}">
                <a16:creationId xmlns:a16="http://schemas.microsoft.com/office/drawing/2014/main" id="{DC2F6EAA-9AFC-499D-BBE3-135933337BE1}"/>
              </a:ext>
            </a:extLst>
          </p:cNvPr>
          <p:cNvSpPr/>
          <p:nvPr>
            <p:custDataLst>
              <p:tags r:id="rId1"/>
            </p:custDataLst>
          </p:nvPr>
        </p:nvSpPr>
        <p:spPr bwMode="auto">
          <a:xfrm>
            <a:off x="4061393" y="2853170"/>
            <a:ext cx="704850" cy="704850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0"/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endParaRPr lang="en-GB" sz="2800" dirty="0">
              <a:solidFill>
                <a:srgbClr val="00B050"/>
              </a:solidFill>
              <a:latin typeface="Wingdings"/>
              <a:sym typeface="Wingdings"/>
            </a:endParaRPr>
          </a:p>
        </p:txBody>
      </p:sp>
      <p:sp>
        <p:nvSpPr>
          <p:cNvPr id="31" name="Rectangle 51">
            <a:extLst>
              <a:ext uri="{FF2B5EF4-FFF2-40B4-BE49-F238E27FC236}">
                <a16:creationId xmlns:a16="http://schemas.microsoft.com/office/drawing/2014/main" id="{47DE6E21-276B-408B-B6F4-4B7F73CB959C}"/>
              </a:ext>
            </a:extLst>
          </p:cNvPr>
          <p:cNvSpPr/>
          <p:nvPr>
            <p:custDataLst>
              <p:tags r:id="rId2"/>
            </p:custDataLst>
          </p:nvPr>
        </p:nvSpPr>
        <p:spPr bwMode="auto">
          <a:xfrm>
            <a:off x="4061393" y="3312858"/>
            <a:ext cx="704850" cy="704850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0"/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GB" sz="2800" dirty="0">
                <a:solidFill>
                  <a:srgbClr val="FF0000"/>
                </a:solidFill>
                <a:latin typeface="Wingdings"/>
                <a:sym typeface="Wingdings"/>
              </a:rPr>
              <a:t> </a:t>
            </a:r>
          </a:p>
        </p:txBody>
      </p:sp>
      <p:sp>
        <p:nvSpPr>
          <p:cNvPr id="52" name="Tekstfelt 51">
            <a:extLst>
              <a:ext uri="{FF2B5EF4-FFF2-40B4-BE49-F238E27FC236}">
                <a16:creationId xmlns:a16="http://schemas.microsoft.com/office/drawing/2014/main" id="{961B31C8-25F8-4FB6-92C8-A20B3930F420}"/>
              </a:ext>
            </a:extLst>
          </p:cNvPr>
          <p:cNvSpPr txBox="1"/>
          <p:nvPr/>
        </p:nvSpPr>
        <p:spPr>
          <a:xfrm>
            <a:off x="314324" y="4414320"/>
            <a:ext cx="2279789" cy="1695773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GB" sz="1100" b="1" dirty="0"/>
              <a:t>INGREDIENTS</a:t>
            </a:r>
          </a:p>
        </p:txBody>
      </p:sp>
      <p:sp>
        <p:nvSpPr>
          <p:cNvPr id="62" name="Rectangle 51">
            <a:extLst>
              <a:ext uri="{FF2B5EF4-FFF2-40B4-BE49-F238E27FC236}">
                <a16:creationId xmlns:a16="http://schemas.microsoft.com/office/drawing/2014/main" id="{46C3B54A-4AFA-4319-A311-B4826C0DBD4E}"/>
              </a:ext>
            </a:extLst>
          </p:cNvPr>
          <p:cNvSpPr/>
          <p:nvPr>
            <p:custDataLst>
              <p:tags r:id="rId3"/>
            </p:custDataLst>
          </p:nvPr>
        </p:nvSpPr>
        <p:spPr bwMode="auto">
          <a:xfrm>
            <a:off x="4067777" y="3954631"/>
            <a:ext cx="704850" cy="704850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0"/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GB" sz="2800" dirty="0">
                <a:solidFill>
                  <a:srgbClr val="FF0000"/>
                </a:solidFill>
                <a:latin typeface="Wingdings"/>
                <a:sym typeface="Wingdings"/>
              </a:rPr>
              <a:t> </a:t>
            </a:r>
          </a:p>
        </p:txBody>
      </p:sp>
      <p:sp>
        <p:nvSpPr>
          <p:cNvPr id="63" name="Rectangle 51">
            <a:extLst>
              <a:ext uri="{FF2B5EF4-FFF2-40B4-BE49-F238E27FC236}">
                <a16:creationId xmlns:a16="http://schemas.microsoft.com/office/drawing/2014/main" id="{9841E110-AD9F-4679-9400-62667020D2EE}"/>
              </a:ext>
            </a:extLst>
          </p:cNvPr>
          <p:cNvSpPr/>
          <p:nvPr>
            <p:custDataLst>
              <p:tags r:id="rId4"/>
            </p:custDataLst>
          </p:nvPr>
        </p:nvSpPr>
        <p:spPr bwMode="auto">
          <a:xfrm>
            <a:off x="4067777" y="4452284"/>
            <a:ext cx="704850" cy="704850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0"/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endParaRPr lang="en-GB" sz="2800" dirty="0">
              <a:solidFill>
                <a:srgbClr val="FF0000"/>
              </a:solidFill>
              <a:latin typeface="Wingdings"/>
              <a:sym typeface="Wingdings"/>
            </a:endParaRPr>
          </a:p>
        </p:txBody>
      </p:sp>
      <p:sp>
        <p:nvSpPr>
          <p:cNvPr id="64" name="Rectangle 51">
            <a:extLst>
              <a:ext uri="{FF2B5EF4-FFF2-40B4-BE49-F238E27FC236}">
                <a16:creationId xmlns:a16="http://schemas.microsoft.com/office/drawing/2014/main" id="{44E4AD72-782F-4C35-A2EB-CCDAC1FB7642}"/>
              </a:ext>
            </a:extLst>
          </p:cNvPr>
          <p:cNvSpPr/>
          <p:nvPr>
            <p:custDataLst>
              <p:tags r:id="rId5"/>
            </p:custDataLst>
          </p:nvPr>
        </p:nvSpPr>
        <p:spPr bwMode="auto">
          <a:xfrm>
            <a:off x="4067777" y="4911972"/>
            <a:ext cx="704850" cy="704850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0"/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endParaRPr lang="en-GB" sz="2800" dirty="0">
              <a:solidFill>
                <a:srgbClr val="FF0000"/>
              </a:solidFill>
              <a:latin typeface="Wingdings"/>
              <a:sym typeface="Wingdings"/>
            </a:endParaRPr>
          </a:p>
        </p:txBody>
      </p:sp>
      <p:sp>
        <p:nvSpPr>
          <p:cNvPr id="66" name="Tekstfelt 65">
            <a:extLst>
              <a:ext uri="{FF2B5EF4-FFF2-40B4-BE49-F238E27FC236}">
                <a16:creationId xmlns:a16="http://schemas.microsoft.com/office/drawing/2014/main" id="{98E626FE-214B-4847-B6C3-9FA15651DC35}"/>
              </a:ext>
            </a:extLst>
          </p:cNvPr>
          <p:cNvSpPr txBox="1"/>
          <p:nvPr/>
        </p:nvSpPr>
        <p:spPr>
          <a:xfrm>
            <a:off x="4425372" y="1141539"/>
            <a:ext cx="7566603" cy="893661"/>
          </a:xfrm>
          <a:prstGeom prst="rect">
            <a:avLst/>
          </a:prstGeom>
          <a:solidFill>
            <a:schemeClr val="accent3"/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GB" sz="1100" b="1" dirty="0">
                <a:solidFill>
                  <a:schemeClr val="bg1"/>
                </a:solidFill>
              </a:rPr>
              <a:t>Detailed explanation </a:t>
            </a:r>
          </a:p>
        </p:txBody>
      </p:sp>
      <p:sp>
        <p:nvSpPr>
          <p:cNvPr id="76" name="Tekstfelt 75">
            <a:extLst>
              <a:ext uri="{FF2B5EF4-FFF2-40B4-BE49-F238E27FC236}">
                <a16:creationId xmlns:a16="http://schemas.microsoft.com/office/drawing/2014/main" id="{4FBC5311-7EA8-4D00-A816-78BACF1785AB}"/>
              </a:ext>
            </a:extLst>
          </p:cNvPr>
          <p:cNvSpPr txBox="1"/>
          <p:nvPr/>
        </p:nvSpPr>
        <p:spPr>
          <a:xfrm>
            <a:off x="4425374" y="2197543"/>
            <a:ext cx="7566603" cy="209980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/>
          <a:p>
            <a:r>
              <a:rPr lang="en-GB" sz="1000" b="1" dirty="0"/>
              <a:t>When an article has a change of either design or dimensions of the sales unit, a new article number with new GTINs is needed.  </a:t>
            </a:r>
          </a:p>
          <a:p>
            <a:endParaRPr lang="en-GB" sz="1000" b="1" dirty="0"/>
          </a:p>
          <a:p>
            <a:r>
              <a:rPr lang="en-GB" sz="1000" b="1" u="sng" dirty="0"/>
              <a:t>A change in dimensions /</a:t>
            </a:r>
            <a:r>
              <a:rPr lang="en-GB" sz="1000" b="1" dirty="0"/>
              <a:t>material will result in a new article number</a:t>
            </a:r>
          </a:p>
          <a:p>
            <a:r>
              <a:rPr lang="en-GB" sz="1000" b="1" i="1" dirty="0"/>
              <a:t>Example: the height of the sku increases due to new type of can, bottle or box.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00" b="1" dirty="0"/>
          </a:p>
          <a:p>
            <a:r>
              <a:rPr lang="en-GB" sz="1000" b="1" u="sng" dirty="0"/>
              <a:t>A design/layout change</a:t>
            </a:r>
            <a:r>
              <a:rPr lang="en-GB" sz="1000" b="1" dirty="0"/>
              <a:t>:  </a:t>
            </a:r>
          </a:p>
          <a:p>
            <a:r>
              <a:rPr lang="en-GB" sz="1000" b="1" i="1" dirty="0"/>
              <a:t>Example: the blue colour of the milk carton changes to a darker shade. </a:t>
            </a:r>
          </a:p>
          <a:p>
            <a:r>
              <a:rPr lang="en-GB" sz="1000" b="1" dirty="0"/>
              <a:t>Contact Data Governance for clarification on whether the item number can continue or if a new one should be created. </a:t>
            </a:r>
            <a:endParaRPr lang="en-GB" sz="1000" b="1" i="1" dirty="0">
              <a:solidFill>
                <a:srgbClr val="FF0000"/>
              </a:solidFill>
            </a:endParaRPr>
          </a:p>
          <a:p>
            <a:endParaRPr lang="en-GB" sz="1000" b="1" dirty="0">
              <a:solidFill>
                <a:srgbClr val="FF0000"/>
              </a:solidFill>
            </a:endParaRPr>
          </a:p>
        </p:txBody>
      </p:sp>
      <p:sp>
        <p:nvSpPr>
          <p:cNvPr id="77" name="Tekstfelt 76">
            <a:extLst>
              <a:ext uri="{FF2B5EF4-FFF2-40B4-BE49-F238E27FC236}">
                <a16:creationId xmlns:a16="http://schemas.microsoft.com/office/drawing/2014/main" id="{9250E071-DBFA-49B1-A0EA-D347BCF7546F}"/>
              </a:ext>
            </a:extLst>
          </p:cNvPr>
          <p:cNvSpPr txBox="1"/>
          <p:nvPr/>
        </p:nvSpPr>
        <p:spPr>
          <a:xfrm>
            <a:off x="4413818" y="4403541"/>
            <a:ext cx="7566603" cy="1695773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/>
          <a:p>
            <a:r>
              <a:rPr lang="en-GB" sz="1000" b="1" dirty="0"/>
              <a:t>When an article has a change of the ingredients, a new article number is always required. </a:t>
            </a:r>
          </a:p>
          <a:p>
            <a:endParaRPr lang="en-GB" sz="1000" b="1" dirty="0"/>
          </a:p>
          <a:p>
            <a:r>
              <a:rPr lang="en-GB" sz="1000" b="1" i="1" dirty="0"/>
              <a:t>Example:  content of salt 1,3 G per 100 G =&gt; content of salt 1,5 G per 100 G</a:t>
            </a:r>
          </a:p>
          <a:p>
            <a:endParaRPr lang="en-GB" sz="1000" b="1" i="1" dirty="0"/>
          </a:p>
          <a:p>
            <a:endParaRPr lang="en-GB" sz="1000" b="1" i="1" dirty="0"/>
          </a:p>
          <a:p>
            <a:endParaRPr lang="en-GB" sz="1000" b="1" dirty="0"/>
          </a:p>
          <a:p>
            <a:endParaRPr lang="en-GB" sz="1000" b="1" dirty="0">
              <a:solidFill>
                <a:srgbClr val="FF0000"/>
              </a:solidFill>
            </a:endParaRPr>
          </a:p>
        </p:txBody>
      </p:sp>
      <p:sp>
        <p:nvSpPr>
          <p:cNvPr id="79" name="Tekstfelt 78">
            <a:extLst>
              <a:ext uri="{FF2B5EF4-FFF2-40B4-BE49-F238E27FC236}">
                <a16:creationId xmlns:a16="http://schemas.microsoft.com/office/drawing/2014/main" id="{377435B2-216C-4F5B-9E9D-B7266BD6F108}"/>
              </a:ext>
            </a:extLst>
          </p:cNvPr>
          <p:cNvSpPr txBox="1"/>
          <p:nvPr/>
        </p:nvSpPr>
        <p:spPr>
          <a:xfrm>
            <a:off x="314324" y="1140855"/>
            <a:ext cx="2279791" cy="893661"/>
          </a:xfrm>
          <a:prstGeom prst="rect">
            <a:avLst/>
          </a:prstGeom>
          <a:solidFill>
            <a:schemeClr val="accent3"/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GB" sz="1100" b="1" dirty="0">
                <a:solidFill>
                  <a:schemeClr val="bg1"/>
                </a:solidFill>
              </a:rPr>
              <a:t>Type of change on sales unit </a:t>
            </a:r>
          </a:p>
        </p:txBody>
      </p:sp>
      <p:sp>
        <p:nvSpPr>
          <p:cNvPr id="87" name="Tekstfelt 86">
            <a:extLst>
              <a:ext uri="{FF2B5EF4-FFF2-40B4-BE49-F238E27FC236}">
                <a16:creationId xmlns:a16="http://schemas.microsoft.com/office/drawing/2014/main" id="{DBBA89B5-157E-47F1-8E48-505AE6E4DC50}"/>
              </a:ext>
            </a:extLst>
          </p:cNvPr>
          <p:cNvSpPr txBox="1"/>
          <p:nvPr/>
        </p:nvSpPr>
        <p:spPr>
          <a:xfrm>
            <a:off x="2673626" y="4403541"/>
            <a:ext cx="1669774" cy="1695773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endParaRPr lang="en-GB" sz="3200" dirty="0">
              <a:solidFill>
                <a:srgbClr val="FF0000"/>
              </a:solidFill>
              <a:latin typeface="Wingdings"/>
              <a:sym typeface="Wingdings"/>
            </a:endParaRPr>
          </a:p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GB" sz="3200" dirty="0">
                <a:solidFill>
                  <a:srgbClr val="00B050"/>
                </a:solidFill>
                <a:latin typeface="Wingdings"/>
                <a:sym typeface="Wingdings"/>
              </a:rPr>
              <a:t>ü</a:t>
            </a:r>
            <a:endParaRPr lang="en-GB" sz="3200" dirty="0">
              <a:solidFill>
                <a:srgbClr val="FF0000"/>
              </a:solidFill>
              <a:latin typeface="Wingdings"/>
              <a:sym typeface="Wingdings"/>
            </a:endParaRPr>
          </a:p>
          <a:p>
            <a:pPr algn="ctr">
              <a:spcBef>
                <a:spcPct val="0"/>
              </a:spcBef>
              <a:spcAft>
                <a:spcPct val="0"/>
              </a:spcAft>
            </a:pPr>
            <a:endParaRPr lang="en-GB" sz="3200" dirty="0">
              <a:solidFill>
                <a:srgbClr val="00B050"/>
              </a:solidFill>
              <a:latin typeface="Wingdings"/>
              <a:sym typeface="Wingdings"/>
            </a:endParaRPr>
          </a:p>
        </p:txBody>
      </p:sp>
      <p:sp>
        <p:nvSpPr>
          <p:cNvPr id="32" name="Tekstfelt 31">
            <a:extLst>
              <a:ext uri="{FF2B5EF4-FFF2-40B4-BE49-F238E27FC236}">
                <a16:creationId xmlns:a16="http://schemas.microsoft.com/office/drawing/2014/main" id="{802DE51B-B66C-47A1-B9E4-C7BDAFB54B01}"/>
              </a:ext>
            </a:extLst>
          </p:cNvPr>
          <p:cNvSpPr txBox="1"/>
          <p:nvPr/>
        </p:nvSpPr>
        <p:spPr>
          <a:xfrm>
            <a:off x="314325" y="6264110"/>
            <a:ext cx="11677650" cy="430887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GB" sz="1100" b="1" dirty="0"/>
              <a:t>In case of doubts, please align with the Product Data Governance Team (datagovernance@sallinggroup.com) </a:t>
            </a:r>
          </a:p>
        </p:txBody>
      </p:sp>
      <p:sp>
        <p:nvSpPr>
          <p:cNvPr id="35" name="Tekstfelt 34">
            <a:extLst>
              <a:ext uri="{FF2B5EF4-FFF2-40B4-BE49-F238E27FC236}">
                <a16:creationId xmlns:a16="http://schemas.microsoft.com/office/drawing/2014/main" id="{0A242425-CBD4-409A-9329-1B85CF0C41DD}"/>
              </a:ext>
            </a:extLst>
          </p:cNvPr>
          <p:cNvSpPr txBox="1"/>
          <p:nvPr/>
        </p:nvSpPr>
        <p:spPr>
          <a:xfrm>
            <a:off x="314323" y="2183087"/>
            <a:ext cx="2279789" cy="213114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GB" sz="1100" b="1" dirty="0"/>
              <a:t>PACKAGING (EA)</a:t>
            </a:r>
          </a:p>
        </p:txBody>
      </p:sp>
      <p:sp>
        <p:nvSpPr>
          <p:cNvPr id="36" name="Tekstfelt 35">
            <a:extLst>
              <a:ext uri="{FF2B5EF4-FFF2-40B4-BE49-F238E27FC236}">
                <a16:creationId xmlns:a16="http://schemas.microsoft.com/office/drawing/2014/main" id="{945906D6-B23F-41C3-ABA2-9218A8AB0D2E}"/>
              </a:ext>
            </a:extLst>
          </p:cNvPr>
          <p:cNvSpPr txBox="1"/>
          <p:nvPr/>
        </p:nvSpPr>
        <p:spPr>
          <a:xfrm>
            <a:off x="2673629" y="2187694"/>
            <a:ext cx="1669774" cy="209980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endParaRPr lang="en-GB" sz="3200" dirty="0">
              <a:solidFill>
                <a:srgbClr val="00B050"/>
              </a:solidFill>
              <a:latin typeface="Wingdings"/>
              <a:sym typeface="Wingdings"/>
            </a:endParaRPr>
          </a:p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GB" sz="3200" dirty="0">
                <a:solidFill>
                  <a:srgbClr val="00B050"/>
                </a:solidFill>
                <a:latin typeface="Wingdings"/>
                <a:sym typeface="Wingdings"/>
              </a:rPr>
              <a:t>ü</a:t>
            </a:r>
            <a:endParaRPr lang="en-GB" sz="3200" dirty="0">
              <a:solidFill>
                <a:srgbClr val="FF0000"/>
              </a:solidFill>
              <a:latin typeface="Wingdings"/>
              <a:sym typeface="Wingdings"/>
            </a:endParaRPr>
          </a:p>
          <a:p>
            <a:pPr algn="ctr">
              <a:spcBef>
                <a:spcPct val="0"/>
              </a:spcBef>
              <a:spcAft>
                <a:spcPct val="0"/>
              </a:spcAft>
            </a:pPr>
            <a:endParaRPr lang="en-GB" sz="3200" dirty="0">
              <a:solidFill>
                <a:srgbClr val="00B050"/>
              </a:solidFill>
              <a:latin typeface="Wingdings"/>
              <a:sym typeface="Wingdings"/>
            </a:endParaRPr>
          </a:p>
        </p:txBody>
      </p:sp>
    </p:spTree>
    <p:extLst>
      <p:ext uri="{BB962C8B-B14F-4D97-AF65-F5344CB8AC3E}">
        <p14:creationId xmlns:p14="http://schemas.microsoft.com/office/powerpoint/2010/main" val="23518485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dsholder til slidenummer 4">
            <a:extLst>
              <a:ext uri="{FF2B5EF4-FFF2-40B4-BE49-F238E27FC236}">
                <a16:creationId xmlns:a16="http://schemas.microsoft.com/office/drawing/2014/main" id="{2A5185E9-81D0-4BAC-A565-5D8A200C3E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02047" y="6227064"/>
            <a:ext cx="545592" cy="226187"/>
          </a:xfrm>
        </p:spPr>
        <p:txBody>
          <a:bodyPr/>
          <a:lstStyle/>
          <a:p>
            <a:fld id="{51066E4D-1691-9E41-8A07-CA7CFF46E6E6}" type="slidenum">
              <a:rPr lang="en-GB" smtClean="0"/>
              <a:pPr/>
              <a:t>5</a:t>
            </a:fld>
            <a:endParaRPr lang="en-GB" dirty="0"/>
          </a:p>
        </p:txBody>
      </p:sp>
      <p:sp>
        <p:nvSpPr>
          <p:cNvPr id="6" name="Titel 2">
            <a:extLst>
              <a:ext uri="{FF2B5EF4-FFF2-40B4-BE49-F238E27FC236}">
                <a16:creationId xmlns:a16="http://schemas.microsoft.com/office/drawing/2014/main" id="{5D31A3B4-DEF5-4AD5-8813-B9912C6C9F47}"/>
              </a:ext>
            </a:extLst>
          </p:cNvPr>
          <p:cNvSpPr txBox="1">
            <a:spLocks/>
          </p:cNvSpPr>
          <p:nvPr/>
        </p:nvSpPr>
        <p:spPr>
          <a:xfrm>
            <a:off x="314325" y="-65932"/>
            <a:ext cx="11167522" cy="10451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3200" b="0" i="0" kern="1200" baseline="0">
                <a:solidFill>
                  <a:schemeClr val="tx1"/>
                </a:solidFill>
                <a:latin typeface="Arial Black" panose="020B0604020202020204" pitchFamily="34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solidFill>
                  <a:schemeClr val="tx2">
                    <a:lumMod val="50000"/>
                  </a:schemeClr>
                </a:solidFill>
              </a:rPr>
              <a:t>Detailed explanation of the different scenarios </a:t>
            </a:r>
          </a:p>
        </p:txBody>
      </p:sp>
      <p:sp>
        <p:nvSpPr>
          <p:cNvPr id="28" name="Tekstfelt 27">
            <a:extLst>
              <a:ext uri="{FF2B5EF4-FFF2-40B4-BE49-F238E27FC236}">
                <a16:creationId xmlns:a16="http://schemas.microsoft.com/office/drawing/2014/main" id="{9F89A0B8-E027-41A8-B238-F30E2C56CBB3}"/>
              </a:ext>
            </a:extLst>
          </p:cNvPr>
          <p:cNvSpPr txBox="1"/>
          <p:nvPr/>
        </p:nvSpPr>
        <p:spPr>
          <a:xfrm>
            <a:off x="3073647" y="1359513"/>
            <a:ext cx="1936504" cy="893661"/>
          </a:xfrm>
          <a:prstGeom prst="rect">
            <a:avLst/>
          </a:prstGeom>
          <a:solidFill>
            <a:schemeClr val="accent3"/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GB" sz="1100" b="1" dirty="0">
                <a:solidFill>
                  <a:schemeClr val="bg1"/>
                </a:solidFill>
              </a:rPr>
              <a:t>Creation of new SAP  article number  is required </a:t>
            </a:r>
          </a:p>
        </p:txBody>
      </p:sp>
      <p:sp>
        <p:nvSpPr>
          <p:cNvPr id="30" name="Rectangle 51">
            <a:extLst>
              <a:ext uri="{FF2B5EF4-FFF2-40B4-BE49-F238E27FC236}">
                <a16:creationId xmlns:a16="http://schemas.microsoft.com/office/drawing/2014/main" id="{DC2F6EAA-9AFC-499D-BBE3-135933337BE1}"/>
              </a:ext>
            </a:extLst>
          </p:cNvPr>
          <p:cNvSpPr/>
          <p:nvPr>
            <p:custDataLst>
              <p:tags r:id="rId1"/>
            </p:custDataLst>
          </p:nvPr>
        </p:nvSpPr>
        <p:spPr bwMode="auto">
          <a:xfrm>
            <a:off x="4061393" y="2853170"/>
            <a:ext cx="704850" cy="704850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0"/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endParaRPr lang="en-GB" sz="2800" dirty="0">
              <a:solidFill>
                <a:srgbClr val="00B050"/>
              </a:solidFill>
              <a:latin typeface="Wingdings"/>
              <a:sym typeface="Wingdings"/>
            </a:endParaRPr>
          </a:p>
        </p:txBody>
      </p:sp>
      <p:sp>
        <p:nvSpPr>
          <p:cNvPr id="31" name="Rectangle 51">
            <a:extLst>
              <a:ext uri="{FF2B5EF4-FFF2-40B4-BE49-F238E27FC236}">
                <a16:creationId xmlns:a16="http://schemas.microsoft.com/office/drawing/2014/main" id="{47DE6E21-276B-408B-B6F4-4B7F73CB959C}"/>
              </a:ext>
            </a:extLst>
          </p:cNvPr>
          <p:cNvSpPr/>
          <p:nvPr>
            <p:custDataLst>
              <p:tags r:id="rId2"/>
            </p:custDataLst>
          </p:nvPr>
        </p:nvSpPr>
        <p:spPr bwMode="auto">
          <a:xfrm>
            <a:off x="4061393" y="3312858"/>
            <a:ext cx="704850" cy="704850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0"/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GB" sz="2800" dirty="0">
                <a:solidFill>
                  <a:srgbClr val="FF0000"/>
                </a:solidFill>
                <a:latin typeface="Wingdings"/>
                <a:sym typeface="Wingdings"/>
              </a:rPr>
              <a:t> </a:t>
            </a:r>
          </a:p>
        </p:txBody>
      </p:sp>
      <p:sp>
        <p:nvSpPr>
          <p:cNvPr id="52" name="Tekstfelt 51">
            <a:extLst>
              <a:ext uri="{FF2B5EF4-FFF2-40B4-BE49-F238E27FC236}">
                <a16:creationId xmlns:a16="http://schemas.microsoft.com/office/drawing/2014/main" id="{961B31C8-25F8-4FB6-92C8-A20B3930F420}"/>
              </a:ext>
            </a:extLst>
          </p:cNvPr>
          <p:cNvSpPr txBox="1"/>
          <p:nvPr/>
        </p:nvSpPr>
        <p:spPr>
          <a:xfrm>
            <a:off x="314325" y="4127038"/>
            <a:ext cx="2655140" cy="142848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GB" sz="1100" b="1" dirty="0"/>
              <a:t>VENDOR</a:t>
            </a:r>
          </a:p>
        </p:txBody>
      </p:sp>
      <p:sp>
        <p:nvSpPr>
          <p:cNvPr id="62" name="Rectangle 51">
            <a:extLst>
              <a:ext uri="{FF2B5EF4-FFF2-40B4-BE49-F238E27FC236}">
                <a16:creationId xmlns:a16="http://schemas.microsoft.com/office/drawing/2014/main" id="{46C3B54A-4AFA-4319-A311-B4826C0DBD4E}"/>
              </a:ext>
            </a:extLst>
          </p:cNvPr>
          <p:cNvSpPr/>
          <p:nvPr>
            <p:custDataLst>
              <p:tags r:id="rId3"/>
            </p:custDataLst>
          </p:nvPr>
        </p:nvSpPr>
        <p:spPr bwMode="auto">
          <a:xfrm>
            <a:off x="4067777" y="3954631"/>
            <a:ext cx="704850" cy="704850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0"/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GB" sz="2800" dirty="0">
                <a:solidFill>
                  <a:srgbClr val="FF0000"/>
                </a:solidFill>
                <a:latin typeface="Wingdings"/>
                <a:sym typeface="Wingdings"/>
              </a:rPr>
              <a:t> </a:t>
            </a:r>
          </a:p>
        </p:txBody>
      </p:sp>
      <p:sp>
        <p:nvSpPr>
          <p:cNvPr id="63" name="Rectangle 51">
            <a:extLst>
              <a:ext uri="{FF2B5EF4-FFF2-40B4-BE49-F238E27FC236}">
                <a16:creationId xmlns:a16="http://schemas.microsoft.com/office/drawing/2014/main" id="{9841E110-AD9F-4679-9400-62667020D2EE}"/>
              </a:ext>
            </a:extLst>
          </p:cNvPr>
          <p:cNvSpPr/>
          <p:nvPr>
            <p:custDataLst>
              <p:tags r:id="rId4"/>
            </p:custDataLst>
          </p:nvPr>
        </p:nvSpPr>
        <p:spPr bwMode="auto">
          <a:xfrm>
            <a:off x="4067777" y="4452284"/>
            <a:ext cx="704850" cy="704850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0"/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GB" sz="2800" dirty="0">
                <a:solidFill>
                  <a:srgbClr val="FF0000"/>
                </a:solidFill>
                <a:latin typeface="Wingdings"/>
                <a:sym typeface="Wingdings"/>
              </a:rPr>
              <a:t>û</a:t>
            </a:r>
          </a:p>
        </p:txBody>
      </p:sp>
      <p:sp>
        <p:nvSpPr>
          <p:cNvPr id="64" name="Rectangle 51">
            <a:extLst>
              <a:ext uri="{FF2B5EF4-FFF2-40B4-BE49-F238E27FC236}">
                <a16:creationId xmlns:a16="http://schemas.microsoft.com/office/drawing/2014/main" id="{44E4AD72-782F-4C35-A2EB-CCDAC1FB7642}"/>
              </a:ext>
            </a:extLst>
          </p:cNvPr>
          <p:cNvSpPr/>
          <p:nvPr>
            <p:custDataLst>
              <p:tags r:id="rId5"/>
            </p:custDataLst>
          </p:nvPr>
        </p:nvSpPr>
        <p:spPr bwMode="auto">
          <a:xfrm>
            <a:off x="4067777" y="4911972"/>
            <a:ext cx="704850" cy="704850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0"/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GB" sz="2800" dirty="0">
                <a:solidFill>
                  <a:srgbClr val="FF0000"/>
                </a:solidFill>
                <a:latin typeface="Wingdings"/>
                <a:sym typeface="Wingdings"/>
              </a:rPr>
              <a:t>û</a:t>
            </a:r>
          </a:p>
        </p:txBody>
      </p:sp>
      <p:sp>
        <p:nvSpPr>
          <p:cNvPr id="66" name="Tekstfelt 65">
            <a:extLst>
              <a:ext uri="{FF2B5EF4-FFF2-40B4-BE49-F238E27FC236}">
                <a16:creationId xmlns:a16="http://schemas.microsoft.com/office/drawing/2014/main" id="{98E626FE-214B-4847-B6C3-9FA15651DC35}"/>
              </a:ext>
            </a:extLst>
          </p:cNvPr>
          <p:cNvSpPr txBox="1"/>
          <p:nvPr/>
        </p:nvSpPr>
        <p:spPr>
          <a:xfrm>
            <a:off x="5108713" y="1360197"/>
            <a:ext cx="6883262" cy="893661"/>
          </a:xfrm>
          <a:prstGeom prst="rect">
            <a:avLst/>
          </a:prstGeom>
          <a:solidFill>
            <a:schemeClr val="accent3"/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GB" sz="1100" b="1" dirty="0">
                <a:solidFill>
                  <a:schemeClr val="bg1"/>
                </a:solidFill>
              </a:rPr>
              <a:t>Detailed explanation </a:t>
            </a:r>
          </a:p>
        </p:txBody>
      </p:sp>
      <p:sp>
        <p:nvSpPr>
          <p:cNvPr id="76" name="Tekstfelt 75">
            <a:extLst>
              <a:ext uri="{FF2B5EF4-FFF2-40B4-BE49-F238E27FC236}">
                <a16:creationId xmlns:a16="http://schemas.microsoft.com/office/drawing/2014/main" id="{4FBC5311-7EA8-4D00-A816-78BACF1785AB}"/>
              </a:ext>
            </a:extLst>
          </p:cNvPr>
          <p:cNvSpPr txBox="1"/>
          <p:nvPr/>
        </p:nvSpPr>
        <p:spPr>
          <a:xfrm>
            <a:off x="5114326" y="2494555"/>
            <a:ext cx="6882203" cy="147804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/>
          <a:p>
            <a:r>
              <a:rPr lang="en-GB" sz="1000" b="1" dirty="0"/>
              <a:t>When an article has a change of GTIN, the existing article number can be re-used with an update of the additional new GTIN in SAP.</a:t>
            </a:r>
          </a:p>
          <a:p>
            <a:endParaRPr lang="en-GB" sz="1000" b="1" dirty="0"/>
          </a:p>
          <a:p>
            <a:r>
              <a:rPr lang="en-GB" sz="1000" b="1" dirty="0"/>
              <a:t>A prerequisite will be that no other data is changed on the article. </a:t>
            </a:r>
          </a:p>
        </p:txBody>
      </p:sp>
      <p:sp>
        <p:nvSpPr>
          <p:cNvPr id="77" name="Tekstfelt 76">
            <a:extLst>
              <a:ext uri="{FF2B5EF4-FFF2-40B4-BE49-F238E27FC236}">
                <a16:creationId xmlns:a16="http://schemas.microsoft.com/office/drawing/2014/main" id="{9250E071-DBFA-49B1-A0EA-D347BCF7546F}"/>
              </a:ext>
            </a:extLst>
          </p:cNvPr>
          <p:cNvSpPr txBox="1"/>
          <p:nvPr/>
        </p:nvSpPr>
        <p:spPr>
          <a:xfrm>
            <a:off x="5114326" y="4127038"/>
            <a:ext cx="6877649" cy="142848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/>
          <a:p>
            <a:r>
              <a:rPr lang="en-GB" sz="1000" b="1" dirty="0"/>
              <a:t>When an article is being sourced from a new vendor, the existing article number can be re-used with an update of the new vendor in SAP. </a:t>
            </a:r>
          </a:p>
          <a:p>
            <a:endParaRPr lang="en-GB" sz="1000" b="1" dirty="0"/>
          </a:p>
          <a:p>
            <a:r>
              <a:rPr lang="en-GB" sz="1000" b="1" dirty="0"/>
              <a:t>A prerequisite will be that no other data is changed on the article. </a:t>
            </a:r>
          </a:p>
          <a:p>
            <a:r>
              <a:rPr lang="en-GB" sz="1000" b="1" dirty="0"/>
              <a:t> </a:t>
            </a:r>
          </a:p>
        </p:txBody>
      </p:sp>
      <p:sp>
        <p:nvSpPr>
          <p:cNvPr id="79" name="Tekstfelt 78">
            <a:extLst>
              <a:ext uri="{FF2B5EF4-FFF2-40B4-BE49-F238E27FC236}">
                <a16:creationId xmlns:a16="http://schemas.microsoft.com/office/drawing/2014/main" id="{377435B2-216C-4F5B-9E9D-B7266BD6F108}"/>
              </a:ext>
            </a:extLst>
          </p:cNvPr>
          <p:cNvSpPr txBox="1"/>
          <p:nvPr/>
        </p:nvSpPr>
        <p:spPr>
          <a:xfrm>
            <a:off x="314324" y="1359513"/>
            <a:ext cx="2655143" cy="893661"/>
          </a:xfrm>
          <a:prstGeom prst="rect">
            <a:avLst/>
          </a:prstGeom>
          <a:solidFill>
            <a:schemeClr val="accent3"/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GB" sz="1100" b="1" dirty="0">
                <a:solidFill>
                  <a:schemeClr val="bg1"/>
                </a:solidFill>
              </a:rPr>
              <a:t>Type of change on sales unit </a:t>
            </a:r>
          </a:p>
        </p:txBody>
      </p:sp>
      <p:sp>
        <p:nvSpPr>
          <p:cNvPr id="87" name="Tekstfelt 86">
            <a:extLst>
              <a:ext uri="{FF2B5EF4-FFF2-40B4-BE49-F238E27FC236}">
                <a16:creationId xmlns:a16="http://schemas.microsoft.com/office/drawing/2014/main" id="{DBBA89B5-157E-47F1-8E48-505AE6E4DC50}"/>
              </a:ext>
            </a:extLst>
          </p:cNvPr>
          <p:cNvSpPr txBox="1"/>
          <p:nvPr/>
        </p:nvSpPr>
        <p:spPr>
          <a:xfrm>
            <a:off x="3073644" y="4116259"/>
            <a:ext cx="1936504" cy="142848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endParaRPr lang="en-GB" sz="3200" dirty="0">
              <a:solidFill>
                <a:srgbClr val="FF0000"/>
              </a:solidFill>
              <a:latin typeface="Wingdings"/>
              <a:sym typeface="Wingdings"/>
            </a:endParaRPr>
          </a:p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GB" sz="3200" dirty="0">
                <a:solidFill>
                  <a:srgbClr val="FF0000"/>
                </a:solidFill>
                <a:latin typeface="Wingdings"/>
                <a:sym typeface="Wingdings"/>
              </a:rPr>
              <a:t>û</a:t>
            </a:r>
          </a:p>
          <a:p>
            <a:pPr algn="ctr">
              <a:spcBef>
                <a:spcPct val="0"/>
              </a:spcBef>
              <a:spcAft>
                <a:spcPct val="0"/>
              </a:spcAft>
            </a:pPr>
            <a:endParaRPr lang="en-GB" sz="3200" dirty="0">
              <a:solidFill>
                <a:srgbClr val="00B050"/>
              </a:solidFill>
              <a:latin typeface="Wingdings"/>
              <a:sym typeface="Wingdings"/>
            </a:endParaRPr>
          </a:p>
        </p:txBody>
      </p:sp>
      <p:sp>
        <p:nvSpPr>
          <p:cNvPr id="32" name="Tekstfelt 31">
            <a:extLst>
              <a:ext uri="{FF2B5EF4-FFF2-40B4-BE49-F238E27FC236}">
                <a16:creationId xmlns:a16="http://schemas.microsoft.com/office/drawing/2014/main" id="{802DE51B-B66C-47A1-B9E4-C7BDAFB54B01}"/>
              </a:ext>
            </a:extLst>
          </p:cNvPr>
          <p:cNvSpPr txBox="1"/>
          <p:nvPr/>
        </p:nvSpPr>
        <p:spPr>
          <a:xfrm>
            <a:off x="314325" y="5708040"/>
            <a:ext cx="11677650" cy="430887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GB" sz="1100" b="1" dirty="0"/>
              <a:t>In case of doubts, please align with the Product Data Governance Team (datagovernance@sallinggroup.com) </a:t>
            </a:r>
          </a:p>
        </p:txBody>
      </p:sp>
      <p:sp>
        <p:nvSpPr>
          <p:cNvPr id="35" name="Tekstfelt 34">
            <a:extLst>
              <a:ext uri="{FF2B5EF4-FFF2-40B4-BE49-F238E27FC236}">
                <a16:creationId xmlns:a16="http://schemas.microsoft.com/office/drawing/2014/main" id="{0A242425-CBD4-409A-9329-1B85CF0C41DD}"/>
              </a:ext>
            </a:extLst>
          </p:cNvPr>
          <p:cNvSpPr txBox="1"/>
          <p:nvPr/>
        </p:nvSpPr>
        <p:spPr>
          <a:xfrm>
            <a:off x="314323" y="2494728"/>
            <a:ext cx="2655141" cy="147978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GB" sz="1100" b="1" dirty="0"/>
              <a:t>GTIN</a:t>
            </a:r>
          </a:p>
        </p:txBody>
      </p:sp>
      <p:sp>
        <p:nvSpPr>
          <p:cNvPr id="36" name="Tekstfelt 35">
            <a:extLst>
              <a:ext uri="{FF2B5EF4-FFF2-40B4-BE49-F238E27FC236}">
                <a16:creationId xmlns:a16="http://schemas.microsoft.com/office/drawing/2014/main" id="{945906D6-B23F-41C3-ABA2-9218A8AB0D2E}"/>
              </a:ext>
            </a:extLst>
          </p:cNvPr>
          <p:cNvSpPr txBox="1"/>
          <p:nvPr/>
        </p:nvSpPr>
        <p:spPr>
          <a:xfrm>
            <a:off x="3073644" y="2476581"/>
            <a:ext cx="1936507" cy="147805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endParaRPr lang="en-GB" sz="3200" dirty="0">
              <a:solidFill>
                <a:srgbClr val="00B050"/>
              </a:solidFill>
              <a:latin typeface="Wingdings"/>
              <a:sym typeface="Wingdings"/>
            </a:endParaRPr>
          </a:p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GB" sz="3200" dirty="0">
                <a:solidFill>
                  <a:srgbClr val="FF0000"/>
                </a:solidFill>
                <a:latin typeface="Wingdings"/>
                <a:sym typeface="Wingdings"/>
              </a:rPr>
              <a:t>û</a:t>
            </a:r>
          </a:p>
          <a:p>
            <a:pPr algn="ctr">
              <a:spcBef>
                <a:spcPct val="0"/>
              </a:spcBef>
              <a:spcAft>
                <a:spcPct val="0"/>
              </a:spcAft>
            </a:pPr>
            <a:endParaRPr lang="en-GB" sz="3200" dirty="0">
              <a:solidFill>
                <a:srgbClr val="00B050"/>
              </a:solidFill>
              <a:latin typeface="Wingdings"/>
              <a:sym typeface="Wingdings"/>
            </a:endParaRPr>
          </a:p>
        </p:txBody>
      </p:sp>
    </p:spTree>
    <p:extLst>
      <p:ext uri="{BB962C8B-B14F-4D97-AF65-F5344CB8AC3E}">
        <p14:creationId xmlns:p14="http://schemas.microsoft.com/office/powerpoint/2010/main" val="18827036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965867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PRESENTATIONDONOTDELETE" val="&lt;?xml version=&quot;1.0&quot; encoding=&quot;UTF-16&quot; standalone=&quot;yes&quot;?&gt;&lt;root reqver=&quot;23045&quot;&gt;&lt;version val=&quot;25160&quot;/&gt;&lt;CPresentation id=&quot;1&quot;&gt;&lt;m_precDefaultNumber&gt;&lt;m_bNumberIsYear val=&quot;1&quot;/&gt;&lt;m_chMinusSymbol&gt;-&lt;/m_chMinusSymbol&gt;&lt;m_chDecimalSymbol17909&gt;,&lt;/m_chDecimalSymbol17909&gt;&lt;m_nGroupingDigits17909 val=&quot;3&quot;/&gt;&lt;m_chGroupingSymbol17909&gt;.&lt;/m_chGroupingSymbol17909&gt;&lt;m_yearfmt&gt;&lt;begin val=&quot;0&quot;/&gt;&lt;end val=&quot;4&quot;/&gt;&lt;/m_yearfmt&gt;&lt;/m_precDefaultNumber&gt;&lt;m_precDefaultPercent&gt;&lt;m_bNumberIsYear val=&quot;1&quot;/&gt;&lt;m_chMinusSymbol&gt;-&lt;/m_chMinusSymbol&gt;&lt;m_nDecimalDigits17909 val=&quot;0&quot;/&gt;&lt;m_chDecimalSymbol17909&gt;,&lt;/m_chDecimalSymbol17909&gt;&lt;m_nGroupingDigits17909 val=&quot;3&quot;/&gt;&lt;m_chGroupingSymbol17909&gt;.&lt;/m_chGroupingSymbol17909&gt;&lt;m_strSuffix17909&gt;%&lt;/m_strSuffix17909&gt;&lt;m_yearfmt&gt;&lt;begin val=&quot;0&quot;/&gt;&lt;end val=&quot;4&quot;/&gt;&lt;/m_yearfmt&gt;&lt;/m_precDefaultPercent&gt;&lt;m_precDefaultDate&gt;&lt;m_bNumberIsYear val=&quot;0&quot;/&gt;&lt;m_strFormatTime&gt;%#m/%#d/%Y&lt;/m_strFormatTime&gt;&lt;m_yearfmt&gt;&lt;begin val=&quot;0&quot;/&gt;&lt;end val=&quot;0&quot;/&gt;&lt;/m_yearfmt&gt;&lt;/m_precDefaultDate&gt;&lt;m_precDefaultYear&gt;&lt;m_yearfmt&gt;&lt;begin val=&quot;0&quot;/&gt;&lt;end val=&quot;4&quot;/&gt;&lt;/m_yearfmt&gt;&lt;/m_precDefaultYear&gt;&lt;m_precDefaultQuarter&gt;&lt;m_yearfmt&gt;&lt;begin val=&quot;0&quot;/&gt;&lt;end val=&quot;4&quot;/&gt;&lt;/m_yearfmt&gt;&lt;/m_precDefaultQuarter&gt;&lt;m_precDefaultMonth&gt;&lt;m_yearfmt&gt;&lt;begin val=&quot;0&quot;/&gt;&lt;end val=&quot;4&quot;/&gt;&lt;/m_yearfmt&gt;&lt;/m_precDefaultMonth&gt;&lt;m_precDefaultWeek&gt;&lt;m_yearfmt&gt;&lt;begin val=&quot;0&quot;/&gt;&lt;end val=&quot;4&quot;/&gt;&lt;/m_yearfmt&gt;&lt;/m_precDefaultWeek&gt;&lt;m_precDefaultDay&gt;&lt;m_yearfmt&gt;&lt;begin val=&quot;0&quot;/&gt;&lt;end val=&quot;4&quot;/&gt;&lt;/m_yearfmt&gt;&lt;/m_precDefaultDay&gt;&lt;m_mruColor&gt;&lt;m_vecMRU length=&quot;0&quot;/&gt;&lt;/m_mruColor&gt;&lt;m_eweekdayFirstOfWeek val=&quot;2&quot;/&gt;&lt;m_eweekdayFirstOfWorkweek val=&quot;2&quot;/&gt;&lt;m_eweekdayFirstOfWeekend val=&quot;7&quot;/&gt;&lt;/CPresentation&gt;&lt;/root&gt;"/>
  <p:tag name="THINKCELLUNDODONOTDELETE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ia1sOrqNQXG5s3cVlwCV8Q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PuFlnwwQRumgqqOTdcsNHQ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tAnCY8l_vkaK3OiRJiEybQ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__0mEEJESDaP3KEWu0sRuQ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__0mEEJESDaP3KEWu0sRuQ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__0mEEJESDaP3KEWu0sRuQ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__0mEEJESDaP3KEWu0sRuQ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__0mEEJESDaP3KEWu0sRuQ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__0mEEJESDaP3KEWu0sRuQ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__0mEEJESDaP3KEWu0sRuQ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__0mEEJESDaP3KEWu0sRuQ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__0mEEJESDaP3KEWu0sRuQ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__0mEEJESDaP3KEWu0sRuQ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__0mEEJESDaP3KEWu0sRuQ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__0mEEJESDaP3KEWu0sRuQ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__0mEEJESDaP3KEWu0sRuQ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__0mEEJESDaP3KEWu0sRuQ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__0mEEJESDaP3KEWu0sRuQ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__0mEEJESDaP3KEWu0sRuQ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__0mEEJESDaP3KEWu0sRuQ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__0mEEJESDaP3KEWu0sRuQ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__0mEEJESDaP3KEWu0sRuQ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__0mEEJESDaP3KEWu0sRuQ"/>
</p:tagLst>
</file>

<file path=ppt/theme/theme1.xml><?xml version="1.0" encoding="utf-8"?>
<a:theme xmlns:a="http://schemas.openxmlformats.org/drawingml/2006/main" name="Front pages">
  <a:themeElements>
    <a:clrScheme name="Salling FINAL FAT DET SÅ!!!">
      <a:dk1>
        <a:srgbClr val="414041"/>
      </a:dk1>
      <a:lt1>
        <a:srgbClr val="FFFFFF"/>
      </a:lt1>
      <a:dk2>
        <a:srgbClr val="7DB6D1"/>
      </a:dk2>
      <a:lt2>
        <a:srgbClr val="98CBCC"/>
      </a:lt2>
      <a:accent1>
        <a:srgbClr val="E09B93"/>
      </a:accent1>
      <a:accent2>
        <a:srgbClr val="FFE3AF"/>
      </a:accent2>
      <a:accent3>
        <a:srgbClr val="004961"/>
      </a:accent3>
      <a:accent4>
        <a:srgbClr val="CACCD5"/>
      </a:accent4>
      <a:accent5>
        <a:srgbClr val="BB8A44"/>
      </a:accent5>
      <a:accent6>
        <a:srgbClr val="D36360"/>
      </a:accent6>
      <a:hlink>
        <a:srgbClr val="752348"/>
      </a:hlink>
      <a:folHlink>
        <a:srgbClr val="752348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tx1"/>
        </a:solidFill>
        <a:ln>
          <a:noFill/>
        </a:ln>
      </a:spPr>
      <a:bodyPr rtlCol="0" anchor="ctr"/>
      <a:lstStyle>
        <a:defPPr algn="ctr">
          <a:defRPr b="1" dirty="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9050">
          <a:solidFill>
            <a:schemeClr val="tx1"/>
          </a:solidFill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dirty="0" smtClean="0">
            <a:solidFill>
              <a:schemeClr val="accent3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Salling Group Template JUN2018.pptx" id="{7F40C2BD-8858-4017-88F7-4064E925A2D1}" vid="{E508FAAF-CABA-4F2F-937E-246ED192CC13}"/>
    </a:ext>
  </a:extLst>
</a:theme>
</file>

<file path=ppt/theme/theme2.xml><?xml version="1.0" encoding="utf-8"?>
<a:theme xmlns:a="http://schemas.openxmlformats.org/drawingml/2006/main" name="Sub pages">
  <a:themeElements>
    <a:clrScheme name="Salling FINAL FAT DET SÅ!!!">
      <a:dk1>
        <a:srgbClr val="414041"/>
      </a:dk1>
      <a:lt1>
        <a:srgbClr val="FFFFFF"/>
      </a:lt1>
      <a:dk2>
        <a:srgbClr val="7DB6D1"/>
      </a:dk2>
      <a:lt2>
        <a:srgbClr val="98CBCC"/>
      </a:lt2>
      <a:accent1>
        <a:srgbClr val="E09B93"/>
      </a:accent1>
      <a:accent2>
        <a:srgbClr val="FFE3AF"/>
      </a:accent2>
      <a:accent3>
        <a:srgbClr val="004961"/>
      </a:accent3>
      <a:accent4>
        <a:srgbClr val="CACCD5"/>
      </a:accent4>
      <a:accent5>
        <a:srgbClr val="BB8A44"/>
      </a:accent5>
      <a:accent6>
        <a:srgbClr val="D36360"/>
      </a:accent6>
      <a:hlink>
        <a:srgbClr val="752348"/>
      </a:hlink>
      <a:folHlink>
        <a:srgbClr val="752348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tx1"/>
        </a:solidFill>
        <a:ln>
          <a:noFill/>
        </a:ln>
      </a:spPr>
      <a:bodyPr rtlCol="0" anchor="ctr"/>
      <a:lstStyle>
        <a:defPPr algn="ctr">
          <a:defRPr b="1" dirty="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9050">
          <a:solidFill>
            <a:schemeClr val="tx1"/>
          </a:solidFill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 algn="l">
          <a:defRPr dirty="0" smtClean="0">
            <a:solidFill>
              <a:schemeClr val="tx1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Salling Group Template JUN2018.pptx" id="{7F40C2BD-8858-4017-88F7-4064E925A2D1}" vid="{114BE291-6BA1-4B12-A959-99640CBC35FF}"/>
    </a:ext>
  </a:extLst>
</a:theme>
</file>

<file path=ppt/theme/theme3.xml><?xml version="1.0" encoding="utf-8"?>
<a:theme xmlns:a="http://schemas.openxmlformats.org/drawingml/2006/main" name="Sub page with full picture ">
  <a:themeElements>
    <a:clrScheme name="Salling FINAL FAT DET SÅ!!!">
      <a:dk1>
        <a:srgbClr val="414041"/>
      </a:dk1>
      <a:lt1>
        <a:srgbClr val="FFFFFF"/>
      </a:lt1>
      <a:dk2>
        <a:srgbClr val="7DB6D1"/>
      </a:dk2>
      <a:lt2>
        <a:srgbClr val="98CBCC"/>
      </a:lt2>
      <a:accent1>
        <a:srgbClr val="E09B93"/>
      </a:accent1>
      <a:accent2>
        <a:srgbClr val="FFE3AF"/>
      </a:accent2>
      <a:accent3>
        <a:srgbClr val="004961"/>
      </a:accent3>
      <a:accent4>
        <a:srgbClr val="CACCD5"/>
      </a:accent4>
      <a:accent5>
        <a:srgbClr val="BB8A44"/>
      </a:accent5>
      <a:accent6>
        <a:srgbClr val="D36360"/>
      </a:accent6>
      <a:hlink>
        <a:srgbClr val="752348"/>
      </a:hlink>
      <a:folHlink>
        <a:srgbClr val="752348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905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noProof="0" dirty="0" smtClean="0">
            <a:solidFill>
              <a:schemeClr val="tx1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Salling Group Template JUN2018.pptx" id="{7F40C2BD-8858-4017-88F7-4064E925A2D1}" vid="{D06D57EF-6F53-4B0A-8A43-583966429264}"/>
    </a:ext>
  </a:extLst>
</a:theme>
</file>

<file path=ppt/theme/theme4.xml><?xml version="1.0" encoding="utf-8"?>
<a:theme xmlns:a="http://schemas.openxmlformats.org/drawingml/2006/main" name="Breaker / New section">
  <a:themeElements>
    <a:clrScheme name="Salling FINAL FAT DET SÅ!!!">
      <a:dk1>
        <a:srgbClr val="414041"/>
      </a:dk1>
      <a:lt1>
        <a:srgbClr val="FFFFFF"/>
      </a:lt1>
      <a:dk2>
        <a:srgbClr val="7DB6D1"/>
      </a:dk2>
      <a:lt2>
        <a:srgbClr val="98CBCC"/>
      </a:lt2>
      <a:accent1>
        <a:srgbClr val="E09B93"/>
      </a:accent1>
      <a:accent2>
        <a:srgbClr val="FFE3AF"/>
      </a:accent2>
      <a:accent3>
        <a:srgbClr val="004961"/>
      </a:accent3>
      <a:accent4>
        <a:srgbClr val="CACCD5"/>
      </a:accent4>
      <a:accent5>
        <a:srgbClr val="BB8A44"/>
      </a:accent5>
      <a:accent6>
        <a:srgbClr val="D36360"/>
      </a:accent6>
      <a:hlink>
        <a:srgbClr val="752348"/>
      </a:hlink>
      <a:folHlink>
        <a:srgbClr val="752348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tx1"/>
        </a:solidFill>
        <a:ln>
          <a:noFill/>
        </a:ln>
      </a:spPr>
      <a:bodyPr rtlCol="0" anchor="ctr"/>
      <a:lstStyle>
        <a:defPPr algn="ctr">
          <a:defRPr b="1" dirty="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9050">
          <a:solidFill>
            <a:schemeClr val="tx1"/>
          </a:solidFill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Salling Group Template JUN2018.pptx" id="{7F40C2BD-8858-4017-88F7-4064E925A2D1}" vid="{33E827D3-6582-4DF2-B080-0A398FF50718}"/>
    </a:ext>
  </a:extLst>
</a:theme>
</file>

<file path=ppt/theme/theme5.xml><?xml version="1.0" encoding="utf-8"?>
<a:theme xmlns:a="http://schemas.openxmlformats.org/drawingml/2006/main" name="Agenda slides">
  <a:themeElements>
    <a:clrScheme name="Salling FINAL FAT DET SÅ!!!">
      <a:dk1>
        <a:srgbClr val="414041"/>
      </a:dk1>
      <a:lt1>
        <a:srgbClr val="FFFFFF"/>
      </a:lt1>
      <a:dk2>
        <a:srgbClr val="7DB6D1"/>
      </a:dk2>
      <a:lt2>
        <a:srgbClr val="98CBCC"/>
      </a:lt2>
      <a:accent1>
        <a:srgbClr val="E09B93"/>
      </a:accent1>
      <a:accent2>
        <a:srgbClr val="FFE3AF"/>
      </a:accent2>
      <a:accent3>
        <a:srgbClr val="004961"/>
      </a:accent3>
      <a:accent4>
        <a:srgbClr val="CACCD5"/>
      </a:accent4>
      <a:accent5>
        <a:srgbClr val="BB8A44"/>
      </a:accent5>
      <a:accent6>
        <a:srgbClr val="D36360"/>
      </a:accent6>
      <a:hlink>
        <a:srgbClr val="752348"/>
      </a:hlink>
      <a:folHlink>
        <a:srgbClr val="752348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>
        <a:ln w="19050">
          <a:solidFill>
            <a:schemeClr val="tx1"/>
          </a:solidFill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noProof="0" dirty="0" smtClean="0">
            <a:solidFill>
              <a:schemeClr val="tx1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Salling Group Template JUN2018.pptx" id="{7F40C2BD-8858-4017-88F7-4064E925A2D1}" vid="{91C602D3-CDC5-443C-A61F-C4938EFDF25B}"/>
    </a:ext>
  </a:extLst>
</a:theme>
</file>

<file path=ppt/theme/theme6.xml><?xml version="1.0" encoding="utf-8"?>
<a:theme xmlns:a="http://schemas.openxmlformats.org/drawingml/2006/main" name="End slides">
  <a:themeElements>
    <a:clrScheme name="Salling FINAL FAT DET SÅ!!!">
      <a:dk1>
        <a:srgbClr val="414041"/>
      </a:dk1>
      <a:lt1>
        <a:srgbClr val="FFFFFF"/>
      </a:lt1>
      <a:dk2>
        <a:srgbClr val="7DB6D1"/>
      </a:dk2>
      <a:lt2>
        <a:srgbClr val="98CBCC"/>
      </a:lt2>
      <a:accent1>
        <a:srgbClr val="E09B93"/>
      </a:accent1>
      <a:accent2>
        <a:srgbClr val="FFE3AF"/>
      </a:accent2>
      <a:accent3>
        <a:srgbClr val="004961"/>
      </a:accent3>
      <a:accent4>
        <a:srgbClr val="CACCD5"/>
      </a:accent4>
      <a:accent5>
        <a:srgbClr val="BB8A44"/>
      </a:accent5>
      <a:accent6>
        <a:srgbClr val="D36360"/>
      </a:accent6>
      <a:hlink>
        <a:srgbClr val="752348"/>
      </a:hlink>
      <a:folHlink>
        <a:srgbClr val="752348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tx1"/>
        </a:solidFill>
        <a:ln>
          <a:noFill/>
        </a:ln>
      </a:spPr>
      <a:bodyPr rtlCol="0" anchor="ctr"/>
      <a:lstStyle>
        <a:defPPr algn="ctr">
          <a:defRPr b="1" dirty="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905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noProof="0" dirty="0" smtClean="0">
            <a:solidFill>
              <a:schemeClr val="tx1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Salling Group Template JUN2018.pptx" id="{7F40C2BD-8858-4017-88F7-4064E925A2D1}" vid="{C8A9E05C-916B-4115-B0F3-3C12D64EF554}"/>
    </a:ext>
  </a:extLst>
</a:theme>
</file>

<file path=ppt/theme/theme7.xml><?xml version="1.0" encoding="utf-8"?>
<a:theme xmlns:a="http://schemas.openxmlformats.org/drawingml/2006/main" name="Office Theme">
  <a:themeElements>
    <a:clrScheme name="Custom 1">
      <a:dk1>
        <a:srgbClr val="0B2336"/>
      </a:dk1>
      <a:lt1>
        <a:srgbClr val="FFFFFF"/>
      </a:lt1>
      <a:dk2>
        <a:srgbClr val="0B2336"/>
      </a:dk2>
      <a:lt2>
        <a:srgbClr val="DDDDDD"/>
      </a:lt2>
      <a:accent1>
        <a:srgbClr val="DDDDDD"/>
      </a:accent1>
      <a:accent2>
        <a:srgbClr val="B5BABF"/>
      </a:accent2>
      <a:accent3>
        <a:srgbClr val="7F7F7F"/>
      </a:accent3>
      <a:accent4>
        <a:srgbClr val="3F3F3F"/>
      </a:accent4>
      <a:accent5>
        <a:srgbClr val="FF892D"/>
      </a:accent5>
      <a:accent6>
        <a:srgbClr val="0B2336"/>
      </a:accent6>
      <a:hlink>
        <a:srgbClr val="0B2336"/>
      </a:hlink>
      <a:folHlink>
        <a:srgbClr val="7F7F7F"/>
      </a:folHlink>
    </a:clrScheme>
    <a:fontScheme name="Verdana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DDDDDD"/>
        </a:solidFill>
        <a:ln>
          <a:noFill/>
        </a:ln>
        <a:effectLst/>
      </a:spPr>
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1200" dirty="0" err="1" smtClean="0">
            <a:solidFill>
              <a:schemeClr val="accent6"/>
            </a:solidFill>
          </a:defRPr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72000" rIns="72000" rtlCol="0">
        <a:spAutoFit/>
      </a:bodyPr>
      <a:lstStyle>
        <a:defPPr>
          <a:defRPr sz="1400" dirty="0" err="1" smtClean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blank" id="{3FB1753D-A114-44EB-925E-89583991FACB}" vid="{B89C3F6C-0F3F-437A-ADDF-4751732FB0FC}"/>
    </a:ext>
  </a:extLst>
</a:theme>
</file>

<file path=ppt/theme/theme8.xml><?xml version="1.0" encoding="utf-8"?>
<a:theme xmlns:a="http://schemas.openxmlformats.org/drawingml/2006/main" name="Office-tema">
  <a:themeElements>
    <a:clrScheme name="Kont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Kontor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-tema">
  <a:themeElements>
    <a:clrScheme name="Kont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Kontor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258AFC9BDBB3224187135CC67FB2DF1D" ma:contentTypeVersion="1" ma:contentTypeDescription="Opret et nyt dokument." ma:contentTypeScope="" ma:versionID="340f68ed7f87d124e9fd106aa7fc8d45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43e0db8e68de4044a6bca385b2cbef13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dhol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1E2C13B-FC50-4AED-A006-9FEA3AB10DA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6F26AACD-99E9-4186-9D67-E6722A1F13BF}">
  <ds:schemaRefs>
    <ds:schemaRef ds:uri="http://www.w3.org/XML/1998/namespace"/>
    <ds:schemaRef ds:uri="http://purl.org/dc/terms/"/>
    <ds:schemaRef ds:uri="http://purl.org/dc/dcmitype/"/>
    <ds:schemaRef ds:uri="http://schemas.openxmlformats.org/package/2006/metadata/core-properties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D37CAB2E-A9F6-43BA-A86B-82F3360EE32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0</TotalTime>
  <Words>770</Words>
  <Application>Microsoft Office PowerPoint</Application>
  <PresentationFormat>Widescreen</PresentationFormat>
  <Paragraphs>126</Paragraphs>
  <Slides>6</Slides>
  <Notes>4</Notes>
  <HiddenSlides>0</HiddenSlides>
  <MMClips>0</MMClips>
  <ScaleCrop>false</ScaleCrop>
  <HeadingPairs>
    <vt:vector size="8" baseType="variant">
      <vt:variant>
        <vt:lpstr>Benyttede skrifttyper</vt:lpstr>
      </vt:variant>
      <vt:variant>
        <vt:i4>5</vt:i4>
      </vt:variant>
      <vt:variant>
        <vt:lpstr>Tema</vt:lpstr>
      </vt:variant>
      <vt:variant>
        <vt:i4>7</vt:i4>
      </vt:variant>
      <vt:variant>
        <vt:lpstr>Integrerede OLE-servere</vt:lpstr>
      </vt:variant>
      <vt:variant>
        <vt:i4>1</vt:i4>
      </vt:variant>
      <vt:variant>
        <vt:lpstr>Slidetitler</vt:lpstr>
      </vt:variant>
      <vt:variant>
        <vt:i4>6</vt:i4>
      </vt:variant>
    </vt:vector>
  </HeadingPairs>
  <TitlesOfParts>
    <vt:vector size="19" baseType="lpstr">
      <vt:lpstr>Arial</vt:lpstr>
      <vt:lpstr>Arial Black</vt:lpstr>
      <vt:lpstr>Calibri</vt:lpstr>
      <vt:lpstr>Verdana</vt:lpstr>
      <vt:lpstr>Wingdings</vt:lpstr>
      <vt:lpstr>Front pages</vt:lpstr>
      <vt:lpstr>Sub pages</vt:lpstr>
      <vt:lpstr>Sub page with full picture </vt:lpstr>
      <vt:lpstr>Breaker / New section</vt:lpstr>
      <vt:lpstr>Agenda slides</vt:lpstr>
      <vt:lpstr>End slides</vt:lpstr>
      <vt:lpstr>Office Theme</vt:lpstr>
      <vt:lpstr>think-cell Slide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PowerPoint-præsentation</dc:title>
  <dc:creator>Camilla Hornstrup</dc:creator>
  <cp:lastModifiedBy>Merete Krog-Andersen</cp:lastModifiedBy>
  <cp:revision>383</cp:revision>
  <cp:lastPrinted>2019-06-17T14:09:06Z</cp:lastPrinted>
  <dcterms:created xsi:type="dcterms:W3CDTF">2019-04-03T07:01:40Z</dcterms:created>
  <dcterms:modified xsi:type="dcterms:W3CDTF">2026-04-30T07:14:55Z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0x010100258AFC9BDBB3224187135CC67FB2DF1D</vt:lpwstr>
  </property>
</Properties>
</file>